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6"/>
  </p:notesMasterIdLst>
  <p:sldIdLst>
    <p:sldId id="256" r:id="rId2"/>
    <p:sldId id="277" r:id="rId3"/>
    <p:sldId id="276" r:id="rId4"/>
    <p:sldId id="258" r:id="rId5"/>
    <p:sldId id="260" r:id="rId6"/>
    <p:sldId id="267" r:id="rId7"/>
    <p:sldId id="278" r:id="rId8"/>
    <p:sldId id="259" r:id="rId9"/>
    <p:sldId id="264" r:id="rId10"/>
    <p:sldId id="261" r:id="rId11"/>
    <p:sldId id="279" r:id="rId12"/>
    <p:sldId id="280" r:id="rId13"/>
    <p:sldId id="281" r:id="rId14"/>
    <p:sldId id="265" r:id="rId15"/>
    <p:sldId id="262" r:id="rId16"/>
    <p:sldId id="263" r:id="rId17"/>
    <p:sldId id="266" r:id="rId18"/>
    <p:sldId id="268" r:id="rId19"/>
    <p:sldId id="269" r:id="rId20"/>
    <p:sldId id="271" r:id="rId21"/>
    <p:sldId id="272" r:id="rId22"/>
    <p:sldId id="273" r:id="rId23"/>
    <p:sldId id="274" r:id="rId24"/>
    <p:sldId id="275" r:id="rId25"/>
  </p:sldIdLst>
  <p:sldSz cx="18288000" cy="10287000"/>
  <p:notesSz cx="6858000" cy="9144000"/>
  <p:embeddedFontLst>
    <p:embeddedFont>
      <p:font typeface="Georgia" pitchFamily="18" charset="0"/>
      <p:regular r:id="rId27"/>
      <p:bold r:id="rId28"/>
      <p:italic r:id="rId29"/>
      <p:boldItalic r:id="rId30"/>
    </p:embeddedFont>
    <p:embeddedFont>
      <p:font typeface="Josefin Sans SemiBold" charset="0"/>
      <p:regular r:id="rId31"/>
      <p:bold r:id="rId32"/>
      <p:italic r:id="rId33"/>
      <p:boldItalic r:id="rId34"/>
    </p:embeddedFont>
    <p:embeddedFont>
      <p:font typeface="Calibri" pitchFamily="34" charset="0"/>
      <p:regular r:id="rId35"/>
      <p:bold r:id="rId36"/>
      <p:italic r:id="rId37"/>
      <p:boldItalic r:id="rId38"/>
    </p:embeddedFont>
    <p:embeddedFont>
      <p:font typeface="Josefin Sans"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3" autoAdjust="0"/>
    <p:restoredTop sz="94624" autoAdjust="0"/>
  </p:normalViewPr>
  <p:slideViewPr>
    <p:cSldViewPr snapToGrid="0">
      <p:cViewPr>
        <p:scale>
          <a:sx n="37" d="100"/>
          <a:sy n="37" d="100"/>
        </p:scale>
        <p:origin x="-1134" y="-28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3D00"/>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8025" y="1020525"/>
            <a:ext cx="18288000" cy="3299700"/>
          </a:xfrm>
          <a:prstGeom prst="rect">
            <a:avLst/>
          </a:prstGeom>
        </p:spPr>
        <p:txBody>
          <a:bodyPr spcFirstLastPara="1" wrap="square" lIns="91425" tIns="45700" rIns="91425" bIns="45700" anchor="t" anchorCtr="0">
            <a:normAutofit/>
          </a:bodyPr>
          <a:lstStyle>
            <a:lvl1pPr lvl="0" rtl="0">
              <a:lnSpc>
                <a:spcPct val="100000"/>
              </a:lnSpc>
              <a:spcBef>
                <a:spcPts val="0"/>
              </a:spcBef>
              <a:spcAft>
                <a:spcPts val="0"/>
              </a:spcAft>
              <a:buSzPts val="3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238125" y="1156600"/>
            <a:ext cx="2894100" cy="554100"/>
          </a:xfrm>
          <a:prstGeom prst="rect">
            <a:avLst/>
          </a:prstGeom>
        </p:spPr>
        <p:txBody>
          <a:bodyPr spcFirstLastPara="1" wrap="square" lIns="91425" tIns="45700" rIns="91425" bIns="45700" anchor="t" anchorCtr="0">
            <a:normAutofit/>
          </a:bodyPr>
          <a:lstStyle>
            <a:lvl1pPr marL="457200" lvl="0" indent="-457200">
              <a:spcBef>
                <a:spcPts val="640"/>
              </a:spcBef>
              <a:spcAft>
                <a:spcPts val="0"/>
              </a:spcAft>
              <a:buClr>
                <a:srgbClr val="FDF8EC"/>
              </a:buClr>
              <a:buSzPts val="3600"/>
              <a:buChar char="•"/>
              <a:defRPr sz="3600">
                <a:solidFill>
                  <a:srgbClr val="FDF8EC"/>
                </a:solidFill>
              </a:defRPr>
            </a:lvl1pPr>
            <a:lvl2pPr marL="914400" lvl="1" indent="-457200">
              <a:spcBef>
                <a:spcPts val="560"/>
              </a:spcBef>
              <a:spcAft>
                <a:spcPts val="0"/>
              </a:spcAft>
              <a:buSzPts val="3600"/>
              <a:buChar char="–"/>
              <a:defRPr sz="3600" b="1"/>
            </a:lvl2pPr>
            <a:lvl3pPr marL="1371600" lvl="2" indent="-457200">
              <a:spcBef>
                <a:spcPts val="480"/>
              </a:spcBef>
              <a:spcAft>
                <a:spcPts val="0"/>
              </a:spcAft>
              <a:buSzPts val="3600"/>
              <a:buChar char="•"/>
              <a:defRPr sz="3600"/>
            </a:lvl3pPr>
            <a:lvl4pPr marL="1828800" lvl="3" indent="-457200">
              <a:spcBef>
                <a:spcPts val="400"/>
              </a:spcBef>
              <a:spcAft>
                <a:spcPts val="0"/>
              </a:spcAft>
              <a:buClr>
                <a:srgbClr val="FDF8EC"/>
              </a:buClr>
              <a:buSzPts val="3600"/>
              <a:buChar char="–"/>
              <a:defRPr sz="3600" b="1">
                <a:solidFill>
                  <a:srgbClr val="FDF8EC"/>
                </a:solidFill>
              </a:defRPr>
            </a:lvl4pPr>
            <a:lvl5pPr marL="2286000" lvl="4" indent="-457200">
              <a:spcBef>
                <a:spcPts val="400"/>
              </a:spcBef>
              <a:spcAft>
                <a:spcPts val="0"/>
              </a:spcAft>
              <a:buClr>
                <a:srgbClr val="FDF8EC"/>
              </a:buClr>
              <a:buSzPts val="3600"/>
              <a:buFont typeface="Josefin Sans"/>
              <a:buChar char="»"/>
              <a:defRPr sz="3600" b="1">
                <a:solidFill>
                  <a:srgbClr val="FDF8EC"/>
                </a:solidFill>
                <a:latin typeface="Josefin Sans"/>
                <a:ea typeface="Josefin Sans"/>
                <a:cs typeface="Josefin Sans"/>
                <a:sym typeface="Josefin Sans"/>
              </a:defRPr>
            </a:lvl5pPr>
            <a:lvl6pPr marL="2743200" lvl="5" indent="-457200">
              <a:spcBef>
                <a:spcPts val="400"/>
              </a:spcBef>
              <a:spcAft>
                <a:spcPts val="0"/>
              </a:spcAft>
              <a:buClr>
                <a:srgbClr val="FDF8EC"/>
              </a:buClr>
              <a:buSzPts val="3600"/>
              <a:buFont typeface="Josefin Sans"/>
              <a:buChar char="•"/>
              <a:defRPr sz="3600" b="1">
                <a:solidFill>
                  <a:srgbClr val="FDF8EC"/>
                </a:solidFill>
                <a:latin typeface="Josefin Sans"/>
                <a:ea typeface="Josefin Sans"/>
                <a:cs typeface="Josefin Sans"/>
                <a:sym typeface="Josefin Sans"/>
              </a:defRPr>
            </a:lvl6pPr>
            <a:lvl7pPr marL="3200400" lvl="6" indent="-457200">
              <a:spcBef>
                <a:spcPts val="400"/>
              </a:spcBef>
              <a:spcAft>
                <a:spcPts val="0"/>
              </a:spcAft>
              <a:buClr>
                <a:srgbClr val="FDF8EC"/>
              </a:buClr>
              <a:buSzPts val="3600"/>
              <a:buFont typeface="Josefin Sans"/>
              <a:buChar char="•"/>
              <a:defRPr sz="3600" b="1">
                <a:solidFill>
                  <a:srgbClr val="FDF8EC"/>
                </a:solidFill>
                <a:latin typeface="Josefin Sans"/>
                <a:ea typeface="Josefin Sans"/>
                <a:cs typeface="Josefin Sans"/>
                <a:sym typeface="Josefin Sans"/>
              </a:defRPr>
            </a:lvl7pPr>
            <a:lvl8pPr marL="3657600" lvl="7" indent="-457200">
              <a:spcBef>
                <a:spcPts val="400"/>
              </a:spcBef>
              <a:spcAft>
                <a:spcPts val="0"/>
              </a:spcAft>
              <a:buClr>
                <a:srgbClr val="FDF8EC"/>
              </a:buClr>
              <a:buSzPts val="3600"/>
              <a:buFont typeface="Josefin Sans"/>
              <a:buChar char="•"/>
              <a:defRPr sz="3600" b="1">
                <a:solidFill>
                  <a:srgbClr val="FDF8EC"/>
                </a:solidFill>
                <a:latin typeface="Josefin Sans"/>
                <a:ea typeface="Josefin Sans"/>
                <a:cs typeface="Josefin Sans"/>
                <a:sym typeface="Josefin Sans"/>
              </a:defRPr>
            </a:lvl8pPr>
            <a:lvl9pPr marL="4114800" lvl="8" indent="-457200">
              <a:spcBef>
                <a:spcPts val="400"/>
              </a:spcBef>
              <a:spcAft>
                <a:spcPts val="0"/>
              </a:spcAft>
              <a:buClr>
                <a:srgbClr val="FDF8EC"/>
              </a:buClr>
              <a:buSzPts val="3600"/>
              <a:buFont typeface="Josefin Sans"/>
              <a:buChar char="•"/>
              <a:defRPr sz="3600" b="1">
                <a:solidFill>
                  <a:srgbClr val="FDF8EC"/>
                </a:solidFill>
                <a:latin typeface="Josefin Sans"/>
                <a:ea typeface="Josefin Sans"/>
                <a:cs typeface="Josefin Sans"/>
                <a:sym typeface="Josefin Sans"/>
              </a:defRPr>
            </a:lvl9pPr>
          </a:lstStyle>
          <a:p>
            <a:endParaRPr/>
          </a:p>
        </p:txBody>
      </p:sp>
      <p:sp>
        <p:nvSpPr>
          <p:cNvPr id="18" name="Google Shape;18;p3"/>
          <p:cNvSpPr txBox="1"/>
          <p:nvPr/>
        </p:nvSpPr>
        <p:spPr>
          <a:xfrm>
            <a:off x="12858750" y="3977850"/>
            <a:ext cx="46029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FDF8EC"/>
                </a:solidFill>
                <a:latin typeface="Josefin Sans"/>
                <a:ea typeface="Josefin Sans"/>
                <a:cs typeface="Josefin Sans"/>
                <a:sym typeface="Josefin Sans"/>
              </a:rPr>
              <a:t>elaborate on your topic here</a:t>
            </a:r>
            <a:endParaRPr/>
          </a:p>
        </p:txBody>
      </p:sp>
      <p:sp>
        <p:nvSpPr>
          <p:cNvPr id="19" name="Google Shape;19;p3"/>
          <p:cNvSpPr>
            <a:spLocks noGrp="1"/>
          </p:cNvSpPr>
          <p:nvPr>
            <p:ph type="pic" idx="2"/>
          </p:nvPr>
        </p:nvSpPr>
        <p:spPr>
          <a:xfrm>
            <a:off x="3132225" y="3741975"/>
            <a:ext cx="12081900" cy="6545100"/>
          </a:xfrm>
          <a:prstGeom prst="rect">
            <a:avLst/>
          </a:prstGeom>
          <a:noFill/>
          <a:ln>
            <a:noFill/>
          </a:ln>
        </p:spPr>
      </p:sp>
      <p:sp>
        <p:nvSpPr>
          <p:cNvPr id="20" name="Google Shape;20;p3"/>
          <p:cNvSpPr txBox="1">
            <a:spLocks noGrp="1"/>
          </p:cNvSpPr>
          <p:nvPr>
            <p:ph type="body" idx="3"/>
          </p:nvPr>
        </p:nvSpPr>
        <p:spPr>
          <a:xfrm>
            <a:off x="14567550" y="3885450"/>
            <a:ext cx="2894100" cy="5541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FDF8EC"/>
              </a:buClr>
              <a:buSzPts val="2400"/>
              <a:buChar char="•"/>
              <a:defRPr sz="2400" b="0">
                <a:solidFill>
                  <a:srgbClr val="FDF8EC"/>
                </a:solidFill>
              </a:defRPr>
            </a:lvl1pPr>
            <a:lvl2pPr marL="914400" lvl="1" indent="-381000" algn="r" rtl="0">
              <a:spcBef>
                <a:spcPts val="560"/>
              </a:spcBef>
              <a:spcAft>
                <a:spcPts val="0"/>
              </a:spcAft>
              <a:buSzPts val="2400"/>
              <a:buChar char="–"/>
              <a:defRPr sz="2400"/>
            </a:lvl2pPr>
            <a:lvl3pPr marL="1371600" lvl="2" indent="-381000" algn="r" rtl="0">
              <a:spcBef>
                <a:spcPts val="480"/>
              </a:spcBef>
              <a:spcAft>
                <a:spcPts val="0"/>
              </a:spcAft>
              <a:buSzPts val="2400"/>
              <a:buChar char="•"/>
              <a:defRPr b="0"/>
            </a:lvl3pPr>
            <a:lvl4pPr marL="1828800" lvl="3" indent="-381000" algn="r" rtl="0">
              <a:spcBef>
                <a:spcPts val="400"/>
              </a:spcBef>
              <a:spcAft>
                <a:spcPts val="0"/>
              </a:spcAft>
              <a:buClr>
                <a:srgbClr val="FDF8EC"/>
              </a:buClr>
              <a:buSzPts val="2400"/>
              <a:buChar char="–"/>
              <a:defRPr sz="2400">
                <a:solidFill>
                  <a:srgbClr val="FDF8EC"/>
                </a:solidFill>
              </a:defRPr>
            </a:lvl4pPr>
            <a:lvl5pPr marL="2286000" lvl="4" indent="-381000" algn="r" rtl="0">
              <a:spcBef>
                <a:spcPts val="400"/>
              </a:spcBef>
              <a:spcAft>
                <a:spcPts val="0"/>
              </a:spcAft>
              <a:buClr>
                <a:srgbClr val="FDF8EC"/>
              </a:buClr>
              <a:buSzPts val="2400"/>
              <a:buFont typeface="Josefin Sans"/>
              <a:buChar char="»"/>
              <a:defRPr sz="2400">
                <a:solidFill>
                  <a:srgbClr val="FDF8EC"/>
                </a:solidFill>
                <a:latin typeface="Josefin Sans"/>
                <a:ea typeface="Josefin Sans"/>
                <a:cs typeface="Josefin Sans"/>
                <a:sym typeface="Josefin Sans"/>
              </a:defRPr>
            </a:lvl5pPr>
            <a:lvl6pPr marL="2743200" lvl="5" indent="-381000" algn="r" rtl="0">
              <a:spcBef>
                <a:spcPts val="400"/>
              </a:spcBef>
              <a:spcAft>
                <a:spcPts val="0"/>
              </a:spcAft>
              <a:buClr>
                <a:srgbClr val="FDF8EC"/>
              </a:buClr>
              <a:buSzPts val="2400"/>
              <a:buFont typeface="Josefin Sans"/>
              <a:buChar char="•"/>
              <a:defRPr sz="2400">
                <a:solidFill>
                  <a:srgbClr val="FDF8EC"/>
                </a:solidFill>
                <a:latin typeface="Josefin Sans"/>
                <a:ea typeface="Josefin Sans"/>
                <a:cs typeface="Josefin Sans"/>
                <a:sym typeface="Josefin Sans"/>
              </a:defRPr>
            </a:lvl6pPr>
            <a:lvl7pPr marL="3200400" lvl="6" indent="-381000" algn="r" rtl="0">
              <a:spcBef>
                <a:spcPts val="400"/>
              </a:spcBef>
              <a:spcAft>
                <a:spcPts val="0"/>
              </a:spcAft>
              <a:buClr>
                <a:srgbClr val="FDF8EC"/>
              </a:buClr>
              <a:buSzPts val="2400"/>
              <a:buFont typeface="Josefin Sans"/>
              <a:buChar char="•"/>
              <a:defRPr sz="2400">
                <a:solidFill>
                  <a:srgbClr val="FDF8EC"/>
                </a:solidFill>
                <a:latin typeface="Josefin Sans"/>
                <a:ea typeface="Josefin Sans"/>
                <a:cs typeface="Josefin Sans"/>
                <a:sym typeface="Josefin Sans"/>
              </a:defRPr>
            </a:lvl7pPr>
            <a:lvl8pPr marL="3657600" lvl="7" indent="-381000" algn="r" rtl="0">
              <a:spcBef>
                <a:spcPts val="400"/>
              </a:spcBef>
              <a:spcAft>
                <a:spcPts val="0"/>
              </a:spcAft>
              <a:buClr>
                <a:srgbClr val="FDF8EC"/>
              </a:buClr>
              <a:buSzPts val="2400"/>
              <a:buFont typeface="Josefin Sans"/>
              <a:buChar char="•"/>
              <a:defRPr sz="2400">
                <a:solidFill>
                  <a:srgbClr val="FDF8EC"/>
                </a:solidFill>
                <a:latin typeface="Josefin Sans"/>
                <a:ea typeface="Josefin Sans"/>
                <a:cs typeface="Josefin Sans"/>
                <a:sym typeface="Josefin Sans"/>
              </a:defRPr>
            </a:lvl8pPr>
            <a:lvl9pPr marL="4114800" lvl="8" indent="-381000" algn="r" rtl="0">
              <a:spcBef>
                <a:spcPts val="400"/>
              </a:spcBef>
              <a:spcAft>
                <a:spcPts val="0"/>
              </a:spcAft>
              <a:buClr>
                <a:srgbClr val="FDF8EC"/>
              </a:buClr>
              <a:buSzPts val="2400"/>
              <a:buFont typeface="Josefin Sans"/>
              <a:buChar char="•"/>
              <a:defRPr sz="2400">
                <a:solidFill>
                  <a:srgbClr val="FDF8EC"/>
                </a:solidFill>
                <a:latin typeface="Josefin Sans"/>
                <a:ea typeface="Josefin Sans"/>
                <a:cs typeface="Josefin Sans"/>
                <a:sym typeface="Josefi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bg>
      <p:bgPr>
        <a:solidFill>
          <a:srgbClr val="FDF8EC"/>
        </a:solidFill>
        <a:effectLst/>
      </p:bgPr>
    </p:bg>
    <p:spTree>
      <p:nvGrpSpPr>
        <p:cNvPr id="1" name="Shape 21"/>
        <p:cNvGrpSpPr/>
        <p:nvPr/>
      </p:nvGrpSpPr>
      <p:grpSpPr>
        <a:xfrm>
          <a:off x="0" y="0"/>
          <a:ext cx="0" cy="0"/>
          <a:chOff x="0" y="0"/>
          <a:chExt cx="0" cy="0"/>
        </a:xfrm>
      </p:grpSpPr>
      <p:grpSp>
        <p:nvGrpSpPr>
          <p:cNvPr id="22" name="Google Shape;22;p4"/>
          <p:cNvGrpSpPr/>
          <p:nvPr/>
        </p:nvGrpSpPr>
        <p:grpSpPr>
          <a:xfrm>
            <a:off x="0" y="0"/>
            <a:ext cx="2736202" cy="10287066"/>
            <a:chOff x="0" y="0"/>
            <a:chExt cx="720641" cy="2709333"/>
          </a:xfrm>
        </p:grpSpPr>
        <p:sp>
          <p:nvSpPr>
            <p:cNvPr id="23" name="Google Shape;23;p4"/>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solidFill>
              <a:srgbClr val="FF3D00"/>
            </a:solidFill>
            <a:ln>
              <a:noFill/>
            </a:ln>
          </p:spPr>
        </p:sp>
        <p:sp>
          <p:nvSpPr>
            <p:cNvPr id="24" name="Google Shape;24;p4"/>
            <p:cNvSpPr txBox="1"/>
            <p:nvPr/>
          </p:nvSpPr>
          <p:spPr>
            <a:xfrm>
              <a:off x="0" y="9525"/>
              <a:ext cx="720600" cy="26997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txBox="1">
            <a:spLocks noGrp="1"/>
          </p:cNvSpPr>
          <p:nvPr>
            <p:ph type="title"/>
          </p:nvPr>
        </p:nvSpPr>
        <p:spPr>
          <a:xfrm rot="-5400000">
            <a:off x="-3391675" y="3794125"/>
            <a:ext cx="9556800" cy="2698800"/>
          </a:xfrm>
          <a:prstGeom prst="rect">
            <a:avLst/>
          </a:prstGeom>
        </p:spPr>
        <p:txBody>
          <a:bodyPr spcFirstLastPara="1" wrap="square" lIns="91425" tIns="45700" rIns="91425" bIns="45700" anchor="t" anchorCtr="0">
            <a:normAutofit/>
          </a:bodyPr>
          <a:lstStyle>
            <a:lvl1pPr lvl="0">
              <a:lnSpc>
                <a:spcPct val="60000"/>
              </a:lnSpc>
              <a:spcBef>
                <a:spcPts val="0"/>
              </a:spcBef>
              <a:spcAft>
                <a:spcPts val="0"/>
              </a:spcAft>
              <a:buSzPts val="3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267200" y="1104900"/>
            <a:ext cx="5621100" cy="533400"/>
          </a:xfrm>
          <a:prstGeom prst="rect">
            <a:avLst/>
          </a:prstGeom>
        </p:spPr>
        <p:txBody>
          <a:bodyPr spcFirstLastPara="1" wrap="square" lIns="91425" tIns="45700" rIns="91425" bIns="45700" anchor="t" anchorCtr="0">
            <a:normAutofit/>
          </a:bodyPr>
          <a:lstStyle>
            <a:lvl1pPr marL="457200" lvl="0" indent="-457200">
              <a:spcBef>
                <a:spcPts val="640"/>
              </a:spcBef>
              <a:spcAft>
                <a:spcPts val="0"/>
              </a:spcAft>
              <a:buSzPts val="3600"/>
              <a:buChar char="•"/>
              <a:defRPr sz="3600"/>
            </a:lvl1pPr>
            <a:lvl2pPr marL="914400" lvl="1" indent="-457200">
              <a:spcBef>
                <a:spcPts val="560"/>
              </a:spcBef>
              <a:spcAft>
                <a:spcPts val="0"/>
              </a:spcAft>
              <a:buClr>
                <a:srgbClr val="FF3D00"/>
              </a:buClr>
              <a:buSzPts val="3600"/>
              <a:buChar char="–"/>
              <a:defRPr sz="3600" b="1">
                <a:solidFill>
                  <a:srgbClr val="FF3D00"/>
                </a:solidFill>
              </a:defRPr>
            </a:lvl2pPr>
            <a:lvl3pPr marL="1371600" lvl="2" indent="-457200">
              <a:spcBef>
                <a:spcPts val="480"/>
              </a:spcBef>
              <a:spcAft>
                <a:spcPts val="0"/>
              </a:spcAft>
              <a:buClr>
                <a:srgbClr val="FF3D00"/>
              </a:buClr>
              <a:buSzPts val="3600"/>
              <a:buChar char="•"/>
              <a:defRPr sz="3600">
                <a:solidFill>
                  <a:srgbClr val="FF3D00"/>
                </a:solidFill>
              </a:defRPr>
            </a:lvl3pPr>
            <a:lvl4pPr marL="1828800" lvl="3" indent="-457200">
              <a:spcBef>
                <a:spcPts val="400"/>
              </a:spcBef>
              <a:spcAft>
                <a:spcPts val="0"/>
              </a:spcAft>
              <a:buSzPts val="3600"/>
              <a:buChar char="–"/>
              <a:defRPr sz="3600" b="1"/>
            </a:lvl4pPr>
            <a:lvl5pPr marL="2286000" lvl="4"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27" name="Google Shape;27;p4"/>
          <p:cNvSpPr>
            <a:spLocks noGrp="1"/>
          </p:cNvSpPr>
          <p:nvPr>
            <p:ph type="pic" idx="2"/>
          </p:nvPr>
        </p:nvSpPr>
        <p:spPr>
          <a:xfrm>
            <a:off x="3111500" y="4826175"/>
            <a:ext cx="14781000" cy="5460900"/>
          </a:xfrm>
          <a:prstGeom prst="rect">
            <a:avLst/>
          </a:prstGeom>
          <a:noFill/>
          <a:ln>
            <a:noFill/>
          </a:ln>
        </p:spPr>
      </p:sp>
      <p:sp>
        <p:nvSpPr>
          <p:cNvPr id="28" name="Google Shape;28;p4"/>
          <p:cNvSpPr txBox="1">
            <a:spLocks noGrp="1"/>
          </p:cNvSpPr>
          <p:nvPr>
            <p:ph type="body" idx="3"/>
          </p:nvPr>
        </p:nvSpPr>
        <p:spPr>
          <a:xfrm>
            <a:off x="42672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29" name="Google Shape;29;p4"/>
          <p:cNvSpPr txBox="1">
            <a:spLocks noGrp="1"/>
          </p:cNvSpPr>
          <p:nvPr>
            <p:ph type="body" idx="4"/>
          </p:nvPr>
        </p:nvSpPr>
        <p:spPr>
          <a:xfrm>
            <a:off x="42672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0" name="Google Shape;30;p4"/>
          <p:cNvSpPr txBox="1">
            <a:spLocks noGrp="1"/>
          </p:cNvSpPr>
          <p:nvPr>
            <p:ph type="body" idx="5"/>
          </p:nvPr>
        </p:nvSpPr>
        <p:spPr>
          <a:xfrm>
            <a:off x="42672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1" name="Google Shape;31;p4"/>
          <p:cNvSpPr txBox="1">
            <a:spLocks noGrp="1"/>
          </p:cNvSpPr>
          <p:nvPr>
            <p:ph type="body" idx="6"/>
          </p:nvPr>
        </p:nvSpPr>
        <p:spPr>
          <a:xfrm>
            <a:off x="11419300" y="11049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2" name="Google Shape;32;p4"/>
          <p:cNvSpPr txBox="1">
            <a:spLocks noGrp="1"/>
          </p:cNvSpPr>
          <p:nvPr>
            <p:ph type="body" idx="7"/>
          </p:nvPr>
        </p:nvSpPr>
        <p:spPr>
          <a:xfrm>
            <a:off x="11419300" y="16412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3" name="Google Shape;33;p4"/>
          <p:cNvSpPr txBox="1">
            <a:spLocks noGrp="1"/>
          </p:cNvSpPr>
          <p:nvPr>
            <p:ph type="body" idx="8"/>
          </p:nvPr>
        </p:nvSpPr>
        <p:spPr>
          <a:xfrm>
            <a:off x="11419300" y="3238500"/>
            <a:ext cx="5621100" cy="533400"/>
          </a:xfrm>
          <a:prstGeom prst="rect">
            <a:avLst/>
          </a:prstGeom>
        </p:spPr>
        <p:txBody>
          <a:bodyPr spcFirstLastPara="1" wrap="square" lIns="91425" tIns="45700" rIns="91425" bIns="45700" anchor="t" anchorCtr="0">
            <a:norm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Clr>
                <a:srgbClr val="FF3D00"/>
              </a:buClr>
              <a:buSzPts val="3600"/>
              <a:buChar char="–"/>
              <a:defRPr sz="3600" b="1">
                <a:solidFill>
                  <a:srgbClr val="FF3D00"/>
                </a:solidFill>
              </a:defRPr>
            </a:lvl2pPr>
            <a:lvl3pPr marL="1371600" lvl="2" indent="-457200" rtl="0">
              <a:spcBef>
                <a:spcPts val="480"/>
              </a:spcBef>
              <a:spcAft>
                <a:spcPts val="0"/>
              </a:spcAft>
              <a:buClr>
                <a:srgbClr val="FF3D00"/>
              </a:buClr>
              <a:buSzPts val="3600"/>
              <a:buChar char="•"/>
              <a:defRPr sz="3600">
                <a:solidFill>
                  <a:srgbClr val="FF3D00"/>
                </a:solidFill>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5pPr>
            <a:lvl6pPr marL="2743200" lvl="5"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6pPr>
            <a:lvl7pPr marL="3200400" lvl="6"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7pPr>
            <a:lvl8pPr marL="3657600" lvl="7"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8pPr>
            <a:lvl9pPr marL="4114800" lvl="8" indent="-457200" rtl="0">
              <a:spcBef>
                <a:spcPts val="400"/>
              </a:spcBef>
              <a:spcAft>
                <a:spcPts val="0"/>
              </a:spcAft>
              <a:buClr>
                <a:srgbClr val="FF3D00"/>
              </a:buClr>
              <a:buSzPts val="3600"/>
              <a:buFont typeface="Josefin Sans"/>
              <a:buChar char="•"/>
              <a:defRPr sz="3600" b="1">
                <a:solidFill>
                  <a:srgbClr val="FF3D00"/>
                </a:solidFill>
                <a:latin typeface="Josefin Sans"/>
                <a:ea typeface="Josefin Sans"/>
                <a:cs typeface="Josefin Sans"/>
                <a:sym typeface="Josefin Sans"/>
              </a:defRPr>
            </a:lvl9pPr>
          </a:lstStyle>
          <a:p>
            <a:endParaRPr/>
          </a:p>
        </p:txBody>
      </p:sp>
      <p:sp>
        <p:nvSpPr>
          <p:cNvPr id="34" name="Google Shape;34;p4"/>
          <p:cNvSpPr txBox="1">
            <a:spLocks noGrp="1"/>
          </p:cNvSpPr>
          <p:nvPr>
            <p:ph type="body" idx="9"/>
          </p:nvPr>
        </p:nvSpPr>
        <p:spPr>
          <a:xfrm>
            <a:off x="11419300" y="3774800"/>
            <a:ext cx="5621100" cy="5334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Clr>
                <a:srgbClr val="FF3D00"/>
              </a:buClr>
              <a:buSzPts val="2100"/>
              <a:buChar char="–"/>
              <a:defRPr sz="2100">
                <a:solidFill>
                  <a:srgbClr val="FF3D00"/>
                </a:solidFill>
              </a:defRPr>
            </a:lvl2pPr>
            <a:lvl3pPr marL="1371600" lvl="2" indent="-361950" rtl="0">
              <a:spcBef>
                <a:spcPts val="480"/>
              </a:spcBef>
              <a:spcAft>
                <a:spcPts val="0"/>
              </a:spcAft>
              <a:buClr>
                <a:srgbClr val="FF3D00"/>
              </a:buClr>
              <a:buSzPts val="2100"/>
              <a:buChar char="•"/>
              <a:defRPr sz="2100" b="0">
                <a:solidFill>
                  <a:srgbClr val="FF3D00"/>
                </a:solidFill>
              </a:defRPr>
            </a:lvl3pPr>
            <a:lvl4pPr marL="1828800" lvl="3" indent="-361950" rtl="0">
              <a:spcBef>
                <a:spcPts val="400"/>
              </a:spcBef>
              <a:spcAft>
                <a:spcPts val="0"/>
              </a:spcAft>
              <a:buSzPts val="2100"/>
              <a:buChar char="–"/>
              <a:defRPr/>
            </a:lvl4pPr>
            <a:lvl5pPr marL="2286000" lvl="4"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spcBef>
                <a:spcPts val="40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e" type="secHead">
  <p:cSld name="SECTION_HEADER">
    <p:bg>
      <p:bgPr>
        <a:solidFill>
          <a:srgbClr val="FDF8EC"/>
        </a:soli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1028700" y="4953000"/>
            <a:ext cx="9182100" cy="4686300"/>
          </a:xfrm>
          <a:prstGeom prst="rect">
            <a:avLst/>
          </a:prstGeom>
        </p:spPr>
        <p:txBody>
          <a:bodyPr spcFirstLastPara="1" wrap="square" lIns="91425" tIns="45700" rIns="91425" bIns="45700" anchor="t" anchorCtr="0">
            <a:normAutofit/>
          </a:bodyPr>
          <a:lstStyle>
            <a:lvl1pPr marL="457200" lvl="0" indent="-361950">
              <a:lnSpc>
                <a:spcPct val="80000"/>
              </a:lnSpc>
              <a:spcBef>
                <a:spcPts val="640"/>
              </a:spcBef>
              <a:spcAft>
                <a:spcPts val="0"/>
              </a:spcAft>
              <a:buSzPts val="2100"/>
              <a:buChar char="•"/>
              <a:defRPr sz="2100" b="0"/>
            </a:lvl1pPr>
            <a:lvl2pPr marL="914400" lvl="1" indent="-361950">
              <a:lnSpc>
                <a:spcPct val="80000"/>
              </a:lnSpc>
              <a:spcBef>
                <a:spcPts val="640"/>
              </a:spcBef>
              <a:spcAft>
                <a:spcPts val="0"/>
              </a:spcAft>
              <a:buClr>
                <a:srgbClr val="FF3D00"/>
              </a:buClr>
              <a:buSzPts val="2100"/>
              <a:buChar char="–"/>
              <a:defRPr sz="2100">
                <a:solidFill>
                  <a:srgbClr val="FF3D00"/>
                </a:solidFill>
              </a:defRPr>
            </a:lvl2pPr>
            <a:lvl3pPr marL="1371600" lvl="2" indent="-361950">
              <a:lnSpc>
                <a:spcPct val="80000"/>
              </a:lnSpc>
              <a:spcBef>
                <a:spcPts val="640"/>
              </a:spcBef>
              <a:spcAft>
                <a:spcPts val="0"/>
              </a:spcAft>
              <a:buClr>
                <a:srgbClr val="FF3D00"/>
              </a:buClr>
              <a:buSzPts val="2100"/>
              <a:buChar char="•"/>
              <a:defRPr sz="2100" b="0">
                <a:solidFill>
                  <a:srgbClr val="FF3D00"/>
                </a:solidFill>
              </a:defRPr>
            </a:lvl3pPr>
            <a:lvl4pPr marL="1828800" lvl="3" indent="-361950">
              <a:lnSpc>
                <a:spcPct val="80000"/>
              </a:lnSpc>
              <a:spcBef>
                <a:spcPts val="640"/>
              </a:spcBef>
              <a:spcAft>
                <a:spcPts val="0"/>
              </a:spcAft>
              <a:buSzPts val="2100"/>
              <a:buChar char="–"/>
              <a:defRPr/>
            </a:lvl4pPr>
            <a:lvl5pPr marL="2286000" lvl="4"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37" name="Google Shape;37;p5"/>
          <p:cNvSpPr>
            <a:spLocks noGrp="1"/>
          </p:cNvSpPr>
          <p:nvPr>
            <p:ph type="pic" idx="2"/>
          </p:nvPr>
        </p:nvSpPr>
        <p:spPr>
          <a:xfrm>
            <a:off x="10820400" y="-38100"/>
            <a:ext cx="7540500" cy="10287000"/>
          </a:xfrm>
          <a:prstGeom prst="rect">
            <a:avLst/>
          </a:prstGeom>
          <a:noFill/>
          <a:ln>
            <a:noFill/>
          </a:ln>
        </p:spPr>
      </p:sp>
      <p:sp>
        <p:nvSpPr>
          <p:cNvPr id="38" name="Google Shape;38;p5"/>
          <p:cNvSpPr txBox="1">
            <a:spLocks noGrp="1"/>
          </p:cNvSpPr>
          <p:nvPr>
            <p:ph type="subTitle" idx="3"/>
          </p:nvPr>
        </p:nvSpPr>
        <p:spPr>
          <a:xfrm>
            <a:off x="800100" y="1638300"/>
            <a:ext cx="12230100" cy="2961000"/>
          </a:xfrm>
          <a:prstGeom prst="rect">
            <a:avLst/>
          </a:prstGeom>
        </p:spPr>
        <p:txBody>
          <a:bodyPr spcFirstLastPara="1" wrap="square" lIns="91425" tIns="45700" rIns="91425" bIns="45700" anchor="t" anchorCtr="0">
            <a:normAutofit/>
          </a:bodyPr>
          <a:lstStyle>
            <a:lvl1pPr lvl="0">
              <a:lnSpc>
                <a:spcPct val="60000"/>
              </a:lnSpc>
              <a:spcBef>
                <a:spcPts val="640"/>
              </a:spcBef>
              <a:spcAft>
                <a:spcPts val="0"/>
              </a:spcAft>
              <a:buSzPts val="16000"/>
              <a:buNone/>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1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9" name="Google Shape;39;p5"/>
          <p:cNvSpPr txBox="1"/>
          <p:nvPr/>
        </p:nvSpPr>
        <p:spPr>
          <a:xfrm>
            <a:off x="16179214" y="438904"/>
            <a:ext cx="10800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DF8EC"/>
                </a:solidFill>
                <a:latin typeface="Josefin Sans SemiBold"/>
                <a:ea typeface="Josefin Sans SemiBold"/>
                <a:cs typeface="Josefin Sans SemiBold"/>
                <a:sym typeface="Josefin Sans SemiBold"/>
              </a:rPr>
              <a:t>cafeteria</a:t>
            </a:r>
            <a:endParaRPr/>
          </a:p>
        </p:txBody>
      </p:sp>
      <p:sp>
        <p:nvSpPr>
          <p:cNvPr id="40" name="Google Shape;40;p5"/>
          <p:cNvSpPr txBox="1">
            <a:spLocks noGrp="1"/>
          </p:cNvSpPr>
          <p:nvPr>
            <p:ph type="body" idx="4"/>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a:spcBef>
                <a:spcPts val="640"/>
              </a:spcBef>
              <a:spcAft>
                <a:spcPts val="0"/>
              </a:spcAft>
              <a:buClr>
                <a:srgbClr val="FDF8EC"/>
              </a:buClr>
              <a:buSzPts val="1800"/>
              <a:buChar char="•"/>
              <a:defRPr sz="1800">
                <a:solidFill>
                  <a:srgbClr val="FDF8EC"/>
                </a:solidFill>
              </a:defRPr>
            </a:lvl1pPr>
            <a:lvl2pPr marL="914400" lvl="1" indent="-342900" algn="r">
              <a:spcBef>
                <a:spcPts val="560"/>
              </a:spcBef>
              <a:spcAft>
                <a:spcPts val="0"/>
              </a:spcAft>
              <a:buSzPts val="1800"/>
              <a:buChar char="–"/>
              <a:defRPr sz="1800" b="1"/>
            </a:lvl2pPr>
            <a:lvl3pPr marL="1371600" lvl="2" indent="-342900" algn="r">
              <a:spcBef>
                <a:spcPts val="480"/>
              </a:spcBef>
              <a:spcAft>
                <a:spcPts val="0"/>
              </a:spcAft>
              <a:buSzPts val="1800"/>
              <a:buChar char="•"/>
              <a:defRPr sz="1800"/>
            </a:lvl3pPr>
            <a:lvl4pPr marL="1828800" lvl="3" indent="-342900" algn="r">
              <a:spcBef>
                <a:spcPts val="400"/>
              </a:spcBef>
              <a:spcAft>
                <a:spcPts val="0"/>
              </a:spcAft>
              <a:buClr>
                <a:srgbClr val="FDF8EC"/>
              </a:buClr>
              <a:buSzPts val="1800"/>
              <a:buChar char="–"/>
              <a:defRPr sz="1800" b="1">
                <a:solidFill>
                  <a:srgbClr val="FDF8EC"/>
                </a:solidFill>
              </a:defRPr>
            </a:lvl4pPr>
            <a:lvl5pPr marL="2286000" lvl="4"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5pPr>
            <a:lvl6pPr marL="2743200" lvl="5"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6pPr>
            <a:lvl7pPr marL="3200400" lvl="6"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7pPr>
            <a:lvl8pPr marL="3657600" lvl="7"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8pPr>
            <a:lvl9pPr marL="4114800" lvl="8" indent="-342900" algn="r">
              <a:spcBef>
                <a:spcPts val="400"/>
              </a:spcBef>
              <a:spcAft>
                <a:spcPts val="0"/>
              </a:spcAft>
              <a:buClr>
                <a:srgbClr val="FDF8EC"/>
              </a:buClr>
              <a:buSzPts val="1800"/>
              <a:buFont typeface="Josefin Sans"/>
              <a:buChar char="•"/>
              <a:defRPr sz="1800" b="1">
                <a:solidFill>
                  <a:srgbClr val="FDF8EC"/>
                </a:solidFill>
                <a:latin typeface="Josefin Sans"/>
                <a:ea typeface="Josefin Sans"/>
                <a:cs typeface="Josefin Sans"/>
                <a:sym typeface="Josefin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wo" type="twoObj">
  <p:cSld name="TWO_OBJECTS">
    <p:bg>
      <p:bgPr>
        <a:solidFill>
          <a:srgbClr val="FDF8EC"/>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43" name="Google Shape;43;p6"/>
          <p:cNvSpPr txBox="1">
            <a:spLocks noGrp="1"/>
          </p:cNvSpPr>
          <p:nvPr>
            <p:ph type="body" idx="2"/>
          </p:nvPr>
        </p:nvSpPr>
        <p:spPr>
          <a:xfrm>
            <a:off x="1028700" y="2946650"/>
            <a:ext cx="5130900" cy="4686300"/>
          </a:xfrm>
          <a:prstGeom prst="rect">
            <a:avLst/>
          </a:prstGeom>
        </p:spPr>
        <p:txBody>
          <a:bodyPr spcFirstLastPara="1" wrap="square" lIns="91425" tIns="45700" rIns="91425" bIns="45700" anchor="t" anchorCtr="0">
            <a:normAutofit/>
          </a:bodyPr>
          <a:lstStyle>
            <a:lvl1pPr marL="457200" lvl="0" indent="-361950" rtl="0">
              <a:lnSpc>
                <a:spcPct val="80000"/>
              </a:lnSpc>
              <a:spcBef>
                <a:spcPts val="640"/>
              </a:spcBef>
              <a:spcAft>
                <a:spcPts val="0"/>
              </a:spcAft>
              <a:buSzPts val="2100"/>
              <a:buChar char="•"/>
              <a:defRPr sz="2100" b="0"/>
            </a:lvl1pPr>
            <a:lvl2pPr marL="914400" lvl="1" indent="-361950" rtl="0">
              <a:lnSpc>
                <a:spcPct val="80000"/>
              </a:lnSpc>
              <a:spcBef>
                <a:spcPts val="640"/>
              </a:spcBef>
              <a:spcAft>
                <a:spcPts val="0"/>
              </a:spcAft>
              <a:buClr>
                <a:srgbClr val="FF3D00"/>
              </a:buClr>
              <a:buSzPts val="2100"/>
              <a:buChar char="–"/>
              <a:defRPr sz="2100">
                <a:solidFill>
                  <a:srgbClr val="FF3D00"/>
                </a:solidFill>
              </a:defRPr>
            </a:lvl2pPr>
            <a:lvl3pPr marL="1371600" lvl="2" indent="-361950" rtl="0">
              <a:lnSpc>
                <a:spcPct val="80000"/>
              </a:lnSpc>
              <a:spcBef>
                <a:spcPts val="640"/>
              </a:spcBef>
              <a:spcAft>
                <a:spcPts val="0"/>
              </a:spcAft>
              <a:buClr>
                <a:srgbClr val="FF3D00"/>
              </a:buClr>
              <a:buSzPts val="2100"/>
              <a:buChar char="•"/>
              <a:defRPr sz="2100" b="0">
                <a:solidFill>
                  <a:srgbClr val="FF3D00"/>
                </a:solidFill>
              </a:defRPr>
            </a:lvl3pPr>
            <a:lvl4pPr marL="1828800" lvl="3" indent="-361950" rtl="0">
              <a:lnSpc>
                <a:spcPct val="80000"/>
              </a:lnSpc>
              <a:spcBef>
                <a:spcPts val="640"/>
              </a:spcBef>
              <a:spcAft>
                <a:spcPts val="0"/>
              </a:spcAft>
              <a:buSzPts val="2100"/>
              <a:buChar char="–"/>
              <a:defRPr/>
            </a:lvl4pPr>
            <a:lvl5pPr marL="2286000" lvl="4"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5pPr>
            <a:lvl6pPr marL="2743200" lvl="5"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6pPr>
            <a:lvl7pPr marL="3200400" lvl="6"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7pPr>
            <a:lvl8pPr marL="3657600" lvl="7"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8pPr>
            <a:lvl9pPr marL="4114800" lvl="8" indent="-361950" rtl="0">
              <a:lnSpc>
                <a:spcPct val="80000"/>
              </a:lnSpc>
              <a:spcBef>
                <a:spcPts val="640"/>
              </a:spcBef>
              <a:spcAft>
                <a:spcPts val="0"/>
              </a:spcAft>
              <a:buClr>
                <a:srgbClr val="FF3D00"/>
              </a:buClr>
              <a:buSzPts val="2100"/>
              <a:buFont typeface="Josefin Sans"/>
              <a:buChar char="•"/>
              <a:defRPr sz="2100">
                <a:solidFill>
                  <a:srgbClr val="FF3D00"/>
                </a:solidFill>
                <a:latin typeface="Josefin Sans"/>
                <a:ea typeface="Josefin Sans"/>
                <a:cs typeface="Josefin Sans"/>
                <a:sym typeface="Josefin Sans"/>
              </a:defRPr>
            </a:lvl9pPr>
          </a:lstStyle>
          <a:p>
            <a:endParaRPr/>
          </a:p>
        </p:txBody>
      </p:sp>
      <p:sp>
        <p:nvSpPr>
          <p:cNvPr id="44" name="Google Shape;44;p6"/>
          <p:cNvSpPr txBox="1">
            <a:spLocks noGrp="1"/>
          </p:cNvSpPr>
          <p:nvPr>
            <p:ph type="subTitle" idx="3"/>
          </p:nvPr>
        </p:nvSpPr>
        <p:spPr>
          <a:xfrm>
            <a:off x="800100" y="1638300"/>
            <a:ext cx="113283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5" name="Google Shape;45;p6"/>
          <p:cNvSpPr>
            <a:spLocks noGrp="1"/>
          </p:cNvSpPr>
          <p:nvPr>
            <p:ph type="pic" idx="4"/>
          </p:nvPr>
        </p:nvSpPr>
        <p:spPr>
          <a:xfrm>
            <a:off x="4495800" y="1638300"/>
            <a:ext cx="13792200" cy="86487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woTxTwoObj">
  <p:cSld name="TWO_OBJECTS_WITH_TEXT">
    <p:bg>
      <p:bgPr>
        <a:solidFill>
          <a:srgbClr val="FDF8EC"/>
        </a:solidFill>
        <a:effectLst/>
      </p:bgPr>
    </p:bg>
    <p:spTree>
      <p:nvGrpSpPr>
        <p:cNvPr id="1" name="Shape 46"/>
        <p:cNvGrpSpPr/>
        <p:nvPr/>
      </p:nvGrpSpPr>
      <p:grpSpPr>
        <a:xfrm>
          <a:off x="0" y="0"/>
          <a:ext cx="0" cy="0"/>
          <a:chOff x="0" y="0"/>
          <a:chExt cx="0" cy="0"/>
        </a:xfrm>
      </p:grpSpPr>
      <p:sp>
        <p:nvSpPr>
          <p:cNvPr id="47" name="Google Shape;47;p7"/>
          <p:cNvSpPr>
            <a:spLocks noGrp="1"/>
          </p:cNvSpPr>
          <p:nvPr>
            <p:ph type="pic" idx="2"/>
          </p:nvPr>
        </p:nvSpPr>
        <p:spPr>
          <a:xfrm>
            <a:off x="1024875" y="1028675"/>
            <a:ext cx="5018400" cy="3771000"/>
          </a:xfrm>
          <a:prstGeom prst="rect">
            <a:avLst/>
          </a:prstGeom>
          <a:noFill/>
          <a:ln>
            <a:noFill/>
          </a:ln>
        </p:spPr>
      </p:sp>
      <p:sp>
        <p:nvSpPr>
          <p:cNvPr id="48" name="Google Shape;48;p7"/>
          <p:cNvSpPr>
            <a:spLocks noGrp="1"/>
          </p:cNvSpPr>
          <p:nvPr>
            <p:ph type="pic" idx="3"/>
          </p:nvPr>
        </p:nvSpPr>
        <p:spPr>
          <a:xfrm>
            <a:off x="8074050" y="5465175"/>
            <a:ext cx="4235400" cy="3771000"/>
          </a:xfrm>
          <a:prstGeom prst="rect">
            <a:avLst/>
          </a:prstGeom>
          <a:noFill/>
          <a:ln>
            <a:noFill/>
          </a:ln>
        </p:spPr>
      </p:sp>
      <p:sp>
        <p:nvSpPr>
          <p:cNvPr id="49" name="Google Shape;49;p7"/>
          <p:cNvSpPr>
            <a:spLocks noGrp="1"/>
          </p:cNvSpPr>
          <p:nvPr>
            <p:ph type="pic" idx="4"/>
          </p:nvPr>
        </p:nvSpPr>
        <p:spPr>
          <a:xfrm>
            <a:off x="6900525" y="1028675"/>
            <a:ext cx="5409000" cy="3771000"/>
          </a:xfrm>
          <a:prstGeom prst="rect">
            <a:avLst/>
          </a:prstGeom>
          <a:noFill/>
          <a:ln>
            <a:noFill/>
          </a:ln>
        </p:spPr>
      </p:sp>
      <p:sp>
        <p:nvSpPr>
          <p:cNvPr id="50" name="Google Shape;50;p7"/>
          <p:cNvSpPr>
            <a:spLocks noGrp="1"/>
          </p:cNvSpPr>
          <p:nvPr>
            <p:ph type="pic" idx="5"/>
          </p:nvPr>
        </p:nvSpPr>
        <p:spPr>
          <a:xfrm>
            <a:off x="13162950" y="1029875"/>
            <a:ext cx="4092600" cy="8210700"/>
          </a:xfrm>
          <a:prstGeom prst="rect">
            <a:avLst/>
          </a:prstGeom>
          <a:noFill/>
          <a:ln>
            <a:noFill/>
          </a:ln>
        </p:spPr>
      </p:sp>
      <p:sp>
        <p:nvSpPr>
          <p:cNvPr id="51" name="Google Shape;51;p7"/>
          <p:cNvSpPr txBox="1">
            <a:spLocks noGrp="1"/>
          </p:cNvSpPr>
          <p:nvPr>
            <p:ph type="body" idx="1"/>
          </p:nvPr>
        </p:nvSpPr>
        <p:spPr>
          <a:xfrm>
            <a:off x="16184075" y="417325"/>
            <a:ext cx="1080000" cy="277200"/>
          </a:xfrm>
          <a:prstGeom prst="rect">
            <a:avLst/>
          </a:prstGeom>
        </p:spPr>
        <p:txBody>
          <a:bodyPr spcFirstLastPara="1" wrap="square" lIns="91425" tIns="45700" rIns="91425" bIns="45700" anchor="t" anchorCtr="0">
            <a:normAutofit/>
          </a:bodyPr>
          <a:lstStyle>
            <a:lvl1pPr marL="457200" lvl="0" indent="-342900" algn="r" rtl="0">
              <a:spcBef>
                <a:spcPts val="640"/>
              </a:spcBef>
              <a:spcAft>
                <a:spcPts val="0"/>
              </a:spcAft>
              <a:buSzPts val="1800"/>
              <a:buChar char="•"/>
              <a:defRPr sz="1800"/>
            </a:lvl1pPr>
            <a:lvl2pPr marL="914400" lvl="1" indent="-342900" algn="r" rtl="0">
              <a:spcBef>
                <a:spcPts val="560"/>
              </a:spcBef>
              <a:spcAft>
                <a:spcPts val="0"/>
              </a:spcAft>
              <a:buClr>
                <a:srgbClr val="FF3D00"/>
              </a:buClr>
              <a:buSzPts val="1800"/>
              <a:buChar char="–"/>
              <a:defRPr sz="1800" b="1">
                <a:solidFill>
                  <a:srgbClr val="FF3D00"/>
                </a:solidFill>
              </a:defRPr>
            </a:lvl2pPr>
            <a:lvl3pPr marL="1371600" lvl="2" indent="-342900" algn="r" rtl="0">
              <a:spcBef>
                <a:spcPts val="480"/>
              </a:spcBef>
              <a:spcAft>
                <a:spcPts val="0"/>
              </a:spcAft>
              <a:buClr>
                <a:srgbClr val="FF3D00"/>
              </a:buClr>
              <a:buSzPts val="1800"/>
              <a:buChar char="•"/>
              <a:defRPr sz="1800">
                <a:solidFill>
                  <a:srgbClr val="FF3D00"/>
                </a:solidFill>
              </a:defRPr>
            </a:lvl3pPr>
            <a:lvl4pPr marL="1828800" lvl="3" indent="-342900" algn="r" rtl="0">
              <a:spcBef>
                <a:spcPts val="400"/>
              </a:spcBef>
              <a:spcAft>
                <a:spcPts val="0"/>
              </a:spcAft>
              <a:buSzPts val="1800"/>
              <a:buChar char="–"/>
              <a:defRPr sz="1800" b="1"/>
            </a:lvl4pPr>
            <a:lvl5pPr marL="2286000" lvl="4"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5pPr>
            <a:lvl6pPr marL="2743200" lvl="5"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6pPr>
            <a:lvl7pPr marL="3200400" lvl="6"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7pPr>
            <a:lvl8pPr marL="3657600" lvl="7"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8pPr>
            <a:lvl9pPr marL="4114800" lvl="8" indent="-342900" algn="r" rtl="0">
              <a:spcBef>
                <a:spcPts val="400"/>
              </a:spcBef>
              <a:spcAft>
                <a:spcPts val="0"/>
              </a:spcAft>
              <a:buClr>
                <a:srgbClr val="FF3D00"/>
              </a:buClr>
              <a:buSzPts val="1800"/>
              <a:buFont typeface="Josefin Sans"/>
              <a:buChar char="•"/>
              <a:defRPr sz="1800" b="1">
                <a:solidFill>
                  <a:srgbClr val="FF3D00"/>
                </a:solidFill>
                <a:latin typeface="Josefin Sans"/>
                <a:ea typeface="Josefin Sans"/>
                <a:cs typeface="Josefin Sans"/>
                <a:sym typeface="Josefin Sans"/>
              </a:defRPr>
            </a:lvl9pPr>
          </a:lstStyle>
          <a:p>
            <a:endParaRPr/>
          </a:p>
        </p:txBody>
      </p:sp>
      <p:sp>
        <p:nvSpPr>
          <p:cNvPr id="52" name="Google Shape;52;p7"/>
          <p:cNvSpPr txBox="1">
            <a:spLocks noGrp="1"/>
          </p:cNvSpPr>
          <p:nvPr>
            <p:ph type="subTitle" idx="6"/>
          </p:nvPr>
        </p:nvSpPr>
        <p:spPr>
          <a:xfrm>
            <a:off x="800100" y="5870175"/>
            <a:ext cx="6934200" cy="2961000"/>
          </a:xfrm>
          <a:prstGeom prst="rect">
            <a:avLst/>
          </a:prstGeom>
        </p:spPr>
        <p:txBody>
          <a:bodyPr spcFirstLastPara="1" wrap="square" lIns="91425" tIns="45700" rIns="91425" bIns="45700" anchor="t" anchorCtr="0">
            <a:normAutofit/>
          </a:bodyPr>
          <a:lstStyle>
            <a:lvl1pPr lvl="0" rtl="0">
              <a:lnSpc>
                <a:spcPct val="60000"/>
              </a:lnSpc>
              <a:spcBef>
                <a:spcPts val="640"/>
              </a:spcBef>
              <a:spcAft>
                <a:spcPts val="0"/>
              </a:spcAft>
              <a:buSzPts val="16000"/>
              <a:buNone/>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1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8288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FDF8EC"/>
              </a:buClr>
              <a:buSzPts val="30000"/>
              <a:buFont typeface="Josefin Sans"/>
              <a:buNone/>
              <a:defRPr sz="30000" b="1" i="0" u="none" strike="noStrike" cap="none">
                <a:solidFill>
                  <a:srgbClr val="FDF8EC"/>
                </a:solidFill>
                <a:latin typeface="Josefin Sans"/>
                <a:ea typeface="Josefin Sans"/>
                <a:cs typeface="Josefin Sans"/>
                <a:sym typeface="Josefi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1244600" algn="l" rtl="0">
              <a:spcBef>
                <a:spcPts val="640"/>
              </a:spcBef>
              <a:spcAft>
                <a:spcPts val="0"/>
              </a:spcAft>
              <a:buClr>
                <a:srgbClr val="FF3D00"/>
              </a:buClr>
              <a:buSzPts val="16000"/>
              <a:buFont typeface="Josefin Sans"/>
              <a:buChar char="•"/>
              <a:defRPr sz="16000" b="1" i="0" u="none" strike="noStrike" cap="none">
                <a:solidFill>
                  <a:srgbClr val="FF3D00"/>
                </a:solidFill>
                <a:latin typeface="Josefin Sans"/>
                <a:ea typeface="Josefin Sans"/>
                <a:cs typeface="Josefin Sans"/>
                <a:sym typeface="Josefin Sans"/>
              </a:defRPr>
            </a:lvl1pPr>
            <a:lvl2pPr marL="914400" marR="0" lvl="1" indent="-406400" algn="l" rtl="0">
              <a:spcBef>
                <a:spcPts val="560"/>
              </a:spcBef>
              <a:spcAft>
                <a:spcPts val="0"/>
              </a:spcAft>
              <a:buClr>
                <a:srgbClr val="FDF8EC"/>
              </a:buClr>
              <a:buSzPts val="2800"/>
              <a:buFont typeface="Josefin Sans"/>
              <a:buChar char="–"/>
              <a:defRPr sz="2800" i="0" u="none" strike="noStrike" cap="none">
                <a:solidFill>
                  <a:srgbClr val="FDF8EC"/>
                </a:solidFill>
                <a:latin typeface="Josefin Sans"/>
                <a:ea typeface="Josefin Sans"/>
                <a:cs typeface="Josefin Sans"/>
                <a:sym typeface="Josefin Sans"/>
              </a:defRPr>
            </a:lvl2pPr>
            <a:lvl3pPr marL="1371600" marR="0" lvl="2" indent="-381000" algn="l" rtl="0">
              <a:spcBef>
                <a:spcPts val="480"/>
              </a:spcBef>
              <a:spcAft>
                <a:spcPts val="0"/>
              </a:spcAft>
              <a:buClr>
                <a:srgbClr val="FDF8EC"/>
              </a:buClr>
              <a:buSzPts val="2400"/>
              <a:buFont typeface="Josefin Sans"/>
              <a:buChar char="•"/>
              <a:defRPr sz="2400" b="1" i="0" u="none" strike="noStrike" cap="none">
                <a:solidFill>
                  <a:srgbClr val="FDF8EC"/>
                </a:solidFill>
                <a:latin typeface="Josefin Sans"/>
                <a:ea typeface="Josefin Sans"/>
                <a:cs typeface="Josefin Sans"/>
                <a:sym typeface="Josefin Sans"/>
              </a:defRPr>
            </a:lvl3pPr>
            <a:lvl4pPr marL="1828800" marR="0" lvl="3" indent="-361950" algn="l" rtl="0">
              <a:spcBef>
                <a:spcPts val="400"/>
              </a:spcBef>
              <a:spcAft>
                <a:spcPts val="0"/>
              </a:spcAft>
              <a:buClr>
                <a:srgbClr val="FF3D00"/>
              </a:buClr>
              <a:buSzPts val="2100"/>
              <a:buFont typeface="Josefin Sans"/>
              <a:buChar char="–"/>
              <a:defRPr sz="2100" i="0" u="none" strike="noStrike" cap="none">
                <a:solidFill>
                  <a:srgbClr val="FF3D00"/>
                </a:solidFill>
                <a:latin typeface="Josefin Sans"/>
                <a:ea typeface="Josefin Sans"/>
                <a:cs typeface="Josefin Sans"/>
                <a:sym typeface="Josefin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png"/><Relationship Id="rId3" Type="http://schemas.openxmlformats.org/officeDocument/2006/relationships/image" Target="../media/image42.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2" Type="http://schemas.openxmlformats.org/officeDocument/2006/relationships/notesSlide" Target="../notesSlides/notesSlide23.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41"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56"/>
        <p:cNvGrpSpPr/>
        <p:nvPr/>
      </p:nvGrpSpPr>
      <p:grpSpPr>
        <a:xfrm>
          <a:off x="0" y="0"/>
          <a:ext cx="0" cy="0"/>
          <a:chOff x="0" y="0"/>
          <a:chExt cx="0" cy="0"/>
        </a:xfrm>
      </p:grpSpPr>
      <p:sp>
        <p:nvSpPr>
          <p:cNvPr id="57" name="Google Shape;57;p8"/>
          <p:cNvSpPr txBox="1"/>
          <p:nvPr/>
        </p:nvSpPr>
        <p:spPr>
          <a:xfrm>
            <a:off x="1048215" y="581137"/>
            <a:ext cx="15834732" cy="406265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800" b="1" dirty="0" smtClean="0">
                <a:solidFill>
                  <a:schemeClr val="bg2">
                    <a:lumMod val="75000"/>
                  </a:schemeClr>
                </a:solidFill>
                <a:latin typeface="Georgia" pitchFamily="18" charset="0"/>
                <a:sym typeface="Josefin Sans SemiBold"/>
              </a:rPr>
              <a:t>Introduction </a:t>
            </a:r>
          </a:p>
          <a:p>
            <a:pPr marL="0" marR="0" lvl="0" indent="0" algn="ctr" rtl="0">
              <a:lnSpc>
                <a:spcPct val="100000"/>
              </a:lnSpc>
              <a:spcBef>
                <a:spcPts val="0"/>
              </a:spcBef>
              <a:spcAft>
                <a:spcPts val="0"/>
              </a:spcAft>
              <a:buNone/>
            </a:pPr>
            <a:r>
              <a:rPr lang="en-US" sz="8800" b="1" dirty="0" smtClean="0">
                <a:solidFill>
                  <a:schemeClr val="bg2">
                    <a:lumMod val="75000"/>
                  </a:schemeClr>
                </a:solidFill>
                <a:latin typeface="Georgia" pitchFamily="18" charset="0"/>
                <a:sym typeface="Josefin Sans SemiBold"/>
              </a:rPr>
              <a:t>to</a:t>
            </a:r>
          </a:p>
          <a:p>
            <a:pPr marL="0" marR="0" lvl="0" indent="0" algn="ctr" rtl="0">
              <a:lnSpc>
                <a:spcPct val="100000"/>
              </a:lnSpc>
              <a:spcBef>
                <a:spcPts val="0"/>
              </a:spcBef>
              <a:spcAft>
                <a:spcPts val="0"/>
              </a:spcAft>
              <a:buNone/>
            </a:pPr>
            <a:r>
              <a:rPr lang="en-US" sz="8800" b="1" dirty="0" smtClean="0">
                <a:solidFill>
                  <a:schemeClr val="bg2">
                    <a:lumMod val="75000"/>
                  </a:schemeClr>
                </a:solidFill>
                <a:latin typeface="Georgia" pitchFamily="18" charset="0"/>
                <a:sym typeface="Josefin Sans SemiBold"/>
              </a:rPr>
              <a:t> programming</a:t>
            </a:r>
            <a:endParaRPr sz="8800">
              <a:solidFill>
                <a:schemeClr val="bg2">
                  <a:lumMod val="75000"/>
                </a:schemeClr>
              </a:solidFill>
              <a:latin typeface="Georgia" pitchFamily="18" charset="0"/>
            </a:endParaRPr>
          </a:p>
        </p:txBody>
      </p:sp>
      <p:pic>
        <p:nvPicPr>
          <p:cNvPr id="40962" name="Picture 2" descr="learn computer programming"/>
          <p:cNvPicPr>
            <a:picLocks noChangeAspect="1" noChangeArrowheads="1"/>
          </p:cNvPicPr>
          <p:nvPr/>
        </p:nvPicPr>
        <p:blipFill>
          <a:blip r:embed="rId3"/>
          <a:srcRect/>
          <a:stretch>
            <a:fillRect/>
          </a:stretch>
        </p:blipFill>
        <p:spPr bwMode="auto">
          <a:xfrm>
            <a:off x="4928839" y="5196469"/>
            <a:ext cx="8095785" cy="40144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15"/>
        <p:cNvGrpSpPr/>
        <p:nvPr/>
      </p:nvGrpSpPr>
      <p:grpSpPr>
        <a:xfrm>
          <a:off x="0" y="0"/>
          <a:ext cx="0" cy="0"/>
          <a:chOff x="0" y="0"/>
          <a:chExt cx="0" cy="0"/>
        </a:xfrm>
      </p:grpSpPr>
      <p:sp>
        <p:nvSpPr>
          <p:cNvPr id="116" name="Google Shape;116;p13"/>
          <p:cNvSpPr txBox="1"/>
          <p:nvPr/>
        </p:nvSpPr>
        <p:spPr>
          <a:xfrm>
            <a:off x="820269" y="2904785"/>
            <a:ext cx="7422777" cy="664797"/>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7200" b="1" dirty="0" smtClean="0">
                <a:solidFill>
                  <a:schemeClr val="bg2">
                    <a:lumMod val="75000"/>
                  </a:schemeClr>
                </a:solidFill>
                <a:latin typeface="Josefin Sans SemiBold"/>
                <a:sym typeface="Josefin Sans SemiBold"/>
              </a:rPr>
              <a:t>Compilation</a:t>
            </a:r>
            <a:endParaRPr sz="7200">
              <a:solidFill>
                <a:schemeClr val="bg2">
                  <a:lumMod val="75000"/>
                </a:schemeClr>
              </a:solidFill>
            </a:endParaRPr>
          </a:p>
        </p:txBody>
      </p:sp>
      <p:sp>
        <p:nvSpPr>
          <p:cNvPr id="118" name="Google Shape;118;p13"/>
          <p:cNvSpPr txBox="1"/>
          <p:nvPr/>
        </p:nvSpPr>
        <p:spPr>
          <a:xfrm>
            <a:off x="10541000" y="2486433"/>
            <a:ext cx="6559175" cy="664797"/>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7200" b="1" dirty="0" smtClean="0">
                <a:solidFill>
                  <a:schemeClr val="bg2">
                    <a:lumMod val="60000"/>
                    <a:lumOff val="40000"/>
                  </a:schemeClr>
                </a:solidFill>
                <a:latin typeface="Josefin Sans SemiBold"/>
                <a:sym typeface="Josefin Sans SemiBold"/>
              </a:rPr>
              <a:t>Interpretation</a:t>
            </a:r>
            <a:endParaRPr sz="7200">
              <a:solidFill>
                <a:schemeClr val="bg2">
                  <a:lumMod val="60000"/>
                  <a:lumOff val="40000"/>
                </a:schemeClr>
              </a:solidFill>
            </a:endParaRPr>
          </a:p>
        </p:txBody>
      </p:sp>
      <p:sp>
        <p:nvSpPr>
          <p:cNvPr id="119" name="Google Shape;119;p13"/>
          <p:cNvSpPr txBox="1"/>
          <p:nvPr/>
        </p:nvSpPr>
        <p:spPr>
          <a:xfrm>
            <a:off x="1574800" y="676275"/>
            <a:ext cx="16052800" cy="1969770"/>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High Level Language must be converted to machine level language</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Two processes are available</a:t>
            </a:r>
          </a:p>
          <a:p>
            <a:pPr marL="0" marR="0" lvl="1" indent="0" algn="ctr" rtl="0">
              <a:lnSpc>
                <a:spcPct val="80000"/>
              </a:lnSpc>
              <a:spcBef>
                <a:spcPts val="0"/>
              </a:spcBef>
              <a:spcAft>
                <a:spcPts val="0"/>
              </a:spcAft>
              <a:buNone/>
            </a:pPr>
            <a:endParaRPr sz="4000">
              <a:solidFill>
                <a:schemeClr val="bg2">
                  <a:lumMod val="75000"/>
                </a:schemeClr>
              </a:solidFill>
            </a:endParaRPr>
          </a:p>
        </p:txBody>
      </p:sp>
      <p:cxnSp>
        <p:nvCxnSpPr>
          <p:cNvPr id="122" name="Google Shape;122;p13"/>
          <p:cNvCxnSpPr/>
          <p:nvPr/>
        </p:nvCxnSpPr>
        <p:spPr>
          <a:xfrm rot="16200000" flipV="1">
            <a:off x="5575301" y="5956299"/>
            <a:ext cx="7188200" cy="1"/>
          </a:xfrm>
          <a:prstGeom prst="straightConnector1">
            <a:avLst/>
          </a:prstGeom>
          <a:noFill/>
          <a:ln w="38100" cap="flat" cmpd="sng">
            <a:solidFill>
              <a:srgbClr val="414337"/>
            </a:solidFill>
            <a:prstDash val="solid"/>
            <a:round/>
            <a:headEnd type="none" w="sm" len="sm"/>
            <a:tailEnd type="none" w="sm" len="sm"/>
          </a:ln>
        </p:spPr>
      </p:cxnSp>
      <p:sp>
        <p:nvSpPr>
          <p:cNvPr id="12" name="Google Shape;119;p13"/>
          <p:cNvSpPr txBox="1"/>
          <p:nvPr/>
        </p:nvSpPr>
        <p:spPr>
          <a:xfrm>
            <a:off x="711200" y="3902074"/>
            <a:ext cx="7975600" cy="6401753"/>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Uses a program called compiler.</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Translates  the program written in high level language to machine level language before execution.</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Example: Translate the whole book from one language to another</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Languages : C, C**  etc</a:t>
            </a: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endParaRPr sz="4000"/>
          </a:p>
        </p:txBody>
      </p:sp>
      <p:sp>
        <p:nvSpPr>
          <p:cNvPr id="14" name="Google Shape;119;p13"/>
          <p:cNvSpPr txBox="1"/>
          <p:nvPr/>
        </p:nvSpPr>
        <p:spPr>
          <a:xfrm>
            <a:off x="9753600" y="3419474"/>
            <a:ext cx="7975600" cy="7386638"/>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Uses a program called Interpreter.</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Reads the code and translates the code to machine level language line by line during execution.</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Starts execution immediately</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Example: Translate a speech into another language.</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r>
              <a:rPr lang="en-US" sz="4000" dirty="0" smtClean="0">
                <a:solidFill>
                  <a:schemeClr val="bg2">
                    <a:lumMod val="75000"/>
                  </a:schemeClr>
                </a:solidFill>
                <a:latin typeface="Josefin Sans"/>
                <a:sym typeface="Josefin Sans"/>
              </a:rPr>
              <a:t>Example : python, </a:t>
            </a:r>
            <a:r>
              <a:rPr lang="en-US" sz="4000" dirty="0" err="1" smtClean="0">
                <a:solidFill>
                  <a:schemeClr val="bg2">
                    <a:lumMod val="75000"/>
                  </a:schemeClr>
                </a:solidFill>
                <a:latin typeface="Josefin Sans"/>
                <a:sym typeface="Josefin Sans"/>
              </a:rPr>
              <a:t>PHP</a:t>
            </a:r>
            <a:r>
              <a:rPr lang="en-US" sz="4000" dirty="0" smtClean="0">
                <a:solidFill>
                  <a:schemeClr val="bg2">
                    <a:lumMod val="75000"/>
                  </a:schemeClr>
                </a:solidFill>
                <a:latin typeface="Josefin Sans"/>
                <a:sym typeface="Josefin Sans"/>
              </a:rPr>
              <a:t> etc</a:t>
            </a:r>
          </a:p>
          <a:p>
            <a:pPr marL="0" marR="0" lvl="1" indent="0" algn="ctr"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1" indent="0" algn="ctr" rtl="0">
              <a:lnSpc>
                <a:spcPct val="80000"/>
              </a:lnSpc>
              <a:spcBef>
                <a:spcPts val="0"/>
              </a:spcBef>
              <a:spcAft>
                <a:spcPts val="0"/>
              </a:spcAft>
              <a:buNone/>
            </a:pPr>
            <a:endParaRPr sz="4000"/>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 name="Google Shape;219;p22"/>
          <p:cNvGrpSpPr/>
          <p:nvPr/>
        </p:nvGrpSpPr>
        <p:grpSpPr>
          <a:xfrm>
            <a:off x="5012612" y="1573678"/>
            <a:ext cx="275812" cy="275812"/>
            <a:chOff x="0" y="0"/>
            <a:chExt cx="812800" cy="812800"/>
          </a:xfrm>
        </p:grpSpPr>
        <p:sp>
          <p:nvSpPr>
            <p:cNvPr id="220" name="Google Shape;22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2" name="Google Shape;222;p22"/>
          <p:cNvCxnSpPr/>
          <p:nvPr/>
        </p:nvCxnSpPr>
        <p:spPr>
          <a:xfrm>
            <a:off x="5150518" y="1711584"/>
            <a:ext cx="1978192" cy="0"/>
          </a:xfrm>
          <a:prstGeom prst="straightConnector1">
            <a:avLst/>
          </a:prstGeom>
          <a:noFill/>
          <a:ln w="19050" cap="flat" cmpd="sng">
            <a:solidFill>
              <a:srgbClr val="FF3D00"/>
            </a:solidFill>
            <a:prstDash val="solid"/>
            <a:round/>
            <a:headEnd type="none" w="sm" len="sm"/>
            <a:tailEnd type="none" w="sm" len="sm"/>
          </a:ln>
        </p:spPr>
      </p:cxnSp>
      <p:grpSp>
        <p:nvGrpSpPr>
          <p:cNvPr id="6" name="Google Shape;235;p22"/>
          <p:cNvGrpSpPr/>
          <p:nvPr/>
        </p:nvGrpSpPr>
        <p:grpSpPr>
          <a:xfrm>
            <a:off x="4290647" y="398584"/>
            <a:ext cx="11558954" cy="2860431"/>
            <a:chOff x="0" y="-47625"/>
            <a:chExt cx="812800" cy="2756958"/>
          </a:xfrm>
          <a:solidFill>
            <a:schemeClr val="bg2">
              <a:lumMod val="60000"/>
              <a:lumOff val="40000"/>
            </a:schemeClr>
          </a:solidFill>
        </p:grpSpPr>
        <p:sp>
          <p:nvSpPr>
            <p:cNvPr id="236" name="Google Shape;236;p22"/>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sp>
        <p:sp>
          <p:nvSpPr>
            <p:cNvPr id="237" name="Google Shape;237;p22"/>
            <p:cNvSpPr txBox="1"/>
            <p:nvPr/>
          </p:nvSpPr>
          <p:spPr>
            <a:xfrm>
              <a:off x="0" y="-47625"/>
              <a:ext cx="812800" cy="2756958"/>
            </a:xfrm>
            <a:prstGeom prst="rect">
              <a:avLst/>
            </a:prstGeom>
            <a:grp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22"/>
          <p:cNvSpPr txBox="1"/>
          <p:nvPr/>
        </p:nvSpPr>
        <p:spPr>
          <a:xfrm>
            <a:off x="4773757" y="927752"/>
            <a:ext cx="10287000" cy="1772793"/>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9600" b="1" dirty="0" smtClean="0">
                <a:solidFill>
                  <a:srgbClr val="FDF8EC"/>
                </a:solidFill>
                <a:latin typeface="Josefin Sans SemiBold"/>
                <a:sym typeface="Josefin Sans SemiBold"/>
              </a:rPr>
              <a:t>Introduction to C programming</a:t>
            </a:r>
            <a:endParaRPr lang="en-US" sz="9600" b="1" dirty="0" smtClean="0">
              <a:solidFill>
                <a:srgbClr val="FDF8EC"/>
              </a:solidFill>
              <a:latin typeface="Josefin Sans SemiBold"/>
              <a:sym typeface="Josefin Sans SemiBold"/>
            </a:endParaRPr>
          </a:p>
        </p:txBody>
      </p:sp>
      <p:sp>
        <p:nvSpPr>
          <p:cNvPr id="241" name="Google Shape;241;p22"/>
          <p:cNvSpPr txBox="1"/>
          <p:nvPr/>
        </p:nvSpPr>
        <p:spPr>
          <a:xfrm>
            <a:off x="4394824" y="3809345"/>
            <a:ext cx="13156576"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High level language  developed by Dennis Ritchie in 1972</a:t>
            </a:r>
            <a:endParaRPr sz="4000">
              <a:solidFill>
                <a:schemeClr val="bg2">
                  <a:lumMod val="50000"/>
                </a:schemeClr>
              </a:solidFill>
            </a:endParaRPr>
          </a:p>
        </p:txBody>
      </p:sp>
      <p:sp>
        <p:nvSpPr>
          <p:cNvPr id="243" name="Google Shape;243;p22"/>
          <p:cNvSpPr txBox="1"/>
          <p:nvPr/>
        </p:nvSpPr>
        <p:spPr>
          <a:xfrm>
            <a:off x="4660212" y="6254035"/>
            <a:ext cx="10677051"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Mother  of all Programming languages. </a:t>
            </a:r>
            <a:endParaRPr sz="4000">
              <a:solidFill>
                <a:schemeClr val="bg2">
                  <a:lumMod val="50000"/>
                </a:schemeClr>
              </a:solidFill>
            </a:endParaRPr>
          </a:p>
        </p:txBody>
      </p:sp>
      <p:sp>
        <p:nvSpPr>
          <p:cNvPr id="34" name="Google Shape;243;p22"/>
          <p:cNvSpPr txBox="1"/>
          <p:nvPr/>
        </p:nvSpPr>
        <p:spPr>
          <a:xfrm>
            <a:off x="4663306" y="8189998"/>
            <a:ext cx="10677051"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It is a compiled language</a:t>
            </a:r>
            <a:endParaRPr sz="4000">
              <a:solidFill>
                <a:schemeClr val="bg2">
                  <a:lumMod val="50000"/>
                </a:schemeClr>
              </a:solidFill>
            </a:endParaRPr>
          </a:p>
        </p:txBody>
      </p:sp>
      <p:sp>
        <p:nvSpPr>
          <p:cNvPr id="51202" name="AutoShape 2" descr="Man Using Computer Stock Illustration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14" name="AutoShape 2" descr="portrait of a doctor using his laptop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2227" name="Picture 3"/>
          <p:cNvPicPr>
            <a:picLocks noChangeAspect="1" noChangeArrowheads="1"/>
          </p:cNvPicPr>
          <p:nvPr/>
        </p:nvPicPr>
        <p:blipFill>
          <a:blip r:embed="rId3"/>
          <a:srcRect/>
          <a:stretch>
            <a:fillRect/>
          </a:stretch>
        </p:blipFill>
        <p:spPr bwMode="auto">
          <a:xfrm>
            <a:off x="990600" y="2805113"/>
            <a:ext cx="2768600" cy="2655596"/>
          </a:xfrm>
          <a:prstGeom prst="rect">
            <a:avLst/>
          </a:prstGeom>
          <a:noFill/>
          <a:ln w="9525">
            <a:noFill/>
            <a:miter lim="800000"/>
            <a:headEnd/>
            <a:tailEnd/>
          </a:ln>
          <a:effectLst/>
        </p:spPr>
      </p:pic>
      <p:pic>
        <p:nvPicPr>
          <p:cNvPr id="52228" name="Picture 4"/>
          <p:cNvPicPr>
            <a:picLocks noChangeAspect="1" noChangeArrowheads="1"/>
          </p:cNvPicPr>
          <p:nvPr/>
        </p:nvPicPr>
        <p:blipFill>
          <a:blip r:embed="rId4"/>
          <a:srcRect/>
          <a:stretch>
            <a:fillRect/>
          </a:stretch>
        </p:blipFill>
        <p:spPr bwMode="auto">
          <a:xfrm>
            <a:off x="800034" y="5867400"/>
            <a:ext cx="3591896" cy="1803400"/>
          </a:xfrm>
          <a:prstGeom prst="rect">
            <a:avLst/>
          </a:prstGeom>
          <a:noFill/>
          <a:ln w="9525">
            <a:noFill/>
            <a:miter lim="800000"/>
            <a:headEnd/>
            <a:tailEnd/>
          </a:ln>
          <a:effectLst/>
        </p:spPr>
      </p:pic>
      <p:pic>
        <p:nvPicPr>
          <p:cNvPr id="52229" name="Picture 5"/>
          <p:cNvPicPr>
            <a:picLocks noChangeAspect="1" noChangeArrowheads="1"/>
          </p:cNvPicPr>
          <p:nvPr/>
        </p:nvPicPr>
        <p:blipFill>
          <a:blip r:embed="rId5"/>
          <a:srcRect/>
          <a:stretch>
            <a:fillRect/>
          </a:stretch>
        </p:blipFill>
        <p:spPr bwMode="auto">
          <a:xfrm>
            <a:off x="10845800" y="7024514"/>
            <a:ext cx="7009574" cy="2881486"/>
          </a:xfrm>
          <a:prstGeom prst="rect">
            <a:avLst/>
          </a:prstGeom>
          <a:noFill/>
          <a:ln w="9525">
            <a:noFill/>
            <a:miter lim="800000"/>
            <a:headEnd/>
            <a:tailEnd/>
          </a:ln>
          <a:effectLst/>
        </p:spPr>
      </p:pic>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 name="Google Shape;219;p22"/>
          <p:cNvGrpSpPr/>
          <p:nvPr/>
        </p:nvGrpSpPr>
        <p:grpSpPr>
          <a:xfrm>
            <a:off x="5012612" y="1573678"/>
            <a:ext cx="275812" cy="275812"/>
            <a:chOff x="0" y="0"/>
            <a:chExt cx="812800" cy="812800"/>
          </a:xfrm>
        </p:grpSpPr>
        <p:sp>
          <p:nvSpPr>
            <p:cNvPr id="220" name="Google Shape;22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2" name="Google Shape;222;p22"/>
          <p:cNvCxnSpPr/>
          <p:nvPr/>
        </p:nvCxnSpPr>
        <p:spPr>
          <a:xfrm>
            <a:off x="5150518" y="1711584"/>
            <a:ext cx="1978192" cy="0"/>
          </a:xfrm>
          <a:prstGeom prst="straightConnector1">
            <a:avLst/>
          </a:prstGeom>
          <a:noFill/>
          <a:ln w="19050" cap="flat" cmpd="sng">
            <a:solidFill>
              <a:srgbClr val="FF3D00"/>
            </a:solidFill>
            <a:prstDash val="solid"/>
            <a:round/>
            <a:headEnd type="none" w="sm" len="sm"/>
            <a:tailEnd type="none" w="sm" len="sm"/>
          </a:ln>
        </p:spPr>
      </p:cxnSp>
      <p:grpSp>
        <p:nvGrpSpPr>
          <p:cNvPr id="3" name="Google Shape;223;p22"/>
          <p:cNvGrpSpPr/>
          <p:nvPr/>
        </p:nvGrpSpPr>
        <p:grpSpPr>
          <a:xfrm>
            <a:off x="2222519" y="3914434"/>
            <a:ext cx="275812" cy="275812"/>
            <a:chOff x="0" y="0"/>
            <a:chExt cx="812800" cy="812800"/>
          </a:xfrm>
        </p:grpSpPr>
        <p:sp>
          <p:nvSpPr>
            <p:cNvPr id="224" name="Google Shape;22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 name="Google Shape;227;p22"/>
          <p:cNvGrpSpPr/>
          <p:nvPr/>
        </p:nvGrpSpPr>
        <p:grpSpPr>
          <a:xfrm>
            <a:off x="2247111" y="5808569"/>
            <a:ext cx="275812" cy="275812"/>
            <a:chOff x="0" y="0"/>
            <a:chExt cx="812800" cy="812800"/>
          </a:xfrm>
        </p:grpSpPr>
        <p:sp>
          <p:nvSpPr>
            <p:cNvPr id="228" name="Google Shape;22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235;p22"/>
          <p:cNvGrpSpPr/>
          <p:nvPr/>
        </p:nvGrpSpPr>
        <p:grpSpPr>
          <a:xfrm>
            <a:off x="4290647" y="398584"/>
            <a:ext cx="11558954" cy="2860431"/>
            <a:chOff x="0" y="-47625"/>
            <a:chExt cx="812800" cy="2756958"/>
          </a:xfrm>
          <a:solidFill>
            <a:schemeClr val="bg2">
              <a:lumMod val="60000"/>
              <a:lumOff val="40000"/>
            </a:schemeClr>
          </a:solidFill>
        </p:grpSpPr>
        <p:sp>
          <p:nvSpPr>
            <p:cNvPr id="236" name="Google Shape;236;p22"/>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sp>
        <p:sp>
          <p:nvSpPr>
            <p:cNvPr id="237" name="Google Shape;237;p22"/>
            <p:cNvSpPr txBox="1"/>
            <p:nvPr/>
          </p:nvSpPr>
          <p:spPr>
            <a:xfrm>
              <a:off x="0" y="-47625"/>
              <a:ext cx="812800" cy="2756958"/>
            </a:xfrm>
            <a:prstGeom prst="rect">
              <a:avLst/>
            </a:prstGeom>
            <a:grp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22"/>
          <p:cNvSpPr txBox="1"/>
          <p:nvPr/>
        </p:nvSpPr>
        <p:spPr>
          <a:xfrm>
            <a:off x="4773757" y="927752"/>
            <a:ext cx="10287000" cy="1772793"/>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9600" b="1" dirty="0" smtClean="0">
                <a:solidFill>
                  <a:srgbClr val="FDF8EC"/>
                </a:solidFill>
                <a:latin typeface="Josefin Sans SemiBold"/>
                <a:sym typeface="Josefin Sans SemiBold"/>
              </a:rPr>
              <a:t>Introduction to C programming</a:t>
            </a:r>
            <a:endParaRPr lang="en-US" sz="9600" b="1" dirty="0" smtClean="0">
              <a:solidFill>
                <a:srgbClr val="FDF8EC"/>
              </a:solidFill>
              <a:latin typeface="Josefin Sans SemiBold"/>
              <a:sym typeface="Josefin Sans SemiBold"/>
            </a:endParaRPr>
          </a:p>
        </p:txBody>
      </p:sp>
      <p:sp>
        <p:nvSpPr>
          <p:cNvPr id="241" name="Google Shape;241;p22"/>
          <p:cNvSpPr txBox="1"/>
          <p:nvPr/>
        </p:nvSpPr>
        <p:spPr>
          <a:xfrm>
            <a:off x="4394824" y="3809345"/>
            <a:ext cx="13156576"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Statically typed (data types must be defined)</a:t>
            </a:r>
            <a:endParaRPr sz="4000">
              <a:solidFill>
                <a:schemeClr val="bg2">
                  <a:lumMod val="50000"/>
                </a:schemeClr>
              </a:solidFill>
            </a:endParaRPr>
          </a:p>
        </p:txBody>
      </p:sp>
      <p:sp>
        <p:nvSpPr>
          <p:cNvPr id="243" name="Google Shape;243;p22"/>
          <p:cNvSpPr txBox="1"/>
          <p:nvPr/>
        </p:nvSpPr>
        <p:spPr>
          <a:xfrm>
            <a:off x="4533212" y="5847635"/>
            <a:ext cx="10677051"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Can manipulate memory using pointers</a:t>
            </a:r>
            <a:endParaRPr sz="4000">
              <a:solidFill>
                <a:schemeClr val="bg2">
                  <a:lumMod val="50000"/>
                </a:schemeClr>
              </a:solidFill>
            </a:endParaRPr>
          </a:p>
        </p:txBody>
      </p:sp>
      <p:sp>
        <p:nvSpPr>
          <p:cNvPr id="34" name="Google Shape;243;p22"/>
          <p:cNvSpPr txBox="1"/>
          <p:nvPr/>
        </p:nvSpPr>
        <p:spPr>
          <a:xfrm>
            <a:off x="1970906" y="8240798"/>
            <a:ext cx="10677051" cy="49244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smtClean="0">
                <a:solidFill>
                  <a:schemeClr val="bg2">
                    <a:lumMod val="50000"/>
                  </a:schemeClr>
                </a:solidFill>
                <a:latin typeface="Josefin Sans"/>
                <a:sym typeface="Josefin Sans"/>
              </a:rPr>
              <a:t>Includes built-in functions for I/O, math etc </a:t>
            </a:r>
            <a:endParaRPr sz="4000">
              <a:solidFill>
                <a:schemeClr val="bg2">
                  <a:lumMod val="50000"/>
                </a:schemeClr>
              </a:solidFill>
            </a:endParaRPr>
          </a:p>
        </p:txBody>
      </p:sp>
      <p:sp>
        <p:nvSpPr>
          <p:cNvPr id="51202" name="AutoShape 2" descr="Man Using Computer Stock Illustration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14" name="AutoShape 2" descr="portrait of a doctor using his laptop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4273" name="Picture 1"/>
          <p:cNvPicPr>
            <a:picLocks noChangeAspect="1" noChangeArrowheads="1"/>
          </p:cNvPicPr>
          <p:nvPr/>
        </p:nvPicPr>
        <p:blipFill>
          <a:blip r:embed="rId3"/>
          <a:srcRect/>
          <a:stretch>
            <a:fillRect/>
          </a:stretch>
        </p:blipFill>
        <p:spPr bwMode="auto">
          <a:xfrm>
            <a:off x="101600" y="2971800"/>
            <a:ext cx="2786932" cy="1814513"/>
          </a:xfrm>
          <a:prstGeom prst="rect">
            <a:avLst/>
          </a:prstGeom>
          <a:noFill/>
          <a:ln w="9525">
            <a:noFill/>
            <a:miter lim="800000"/>
            <a:headEnd/>
            <a:tailEnd/>
          </a:ln>
          <a:effectLst/>
        </p:spPr>
      </p:pic>
      <p:pic>
        <p:nvPicPr>
          <p:cNvPr id="54274" name="Picture 2"/>
          <p:cNvPicPr>
            <a:picLocks noChangeAspect="1" noChangeArrowheads="1"/>
          </p:cNvPicPr>
          <p:nvPr/>
        </p:nvPicPr>
        <p:blipFill>
          <a:blip r:embed="rId4"/>
          <a:srcRect/>
          <a:stretch>
            <a:fillRect/>
          </a:stretch>
        </p:blipFill>
        <p:spPr bwMode="auto">
          <a:xfrm>
            <a:off x="431800" y="5119688"/>
            <a:ext cx="3098800" cy="2384623"/>
          </a:xfrm>
          <a:prstGeom prst="rect">
            <a:avLst/>
          </a:prstGeom>
          <a:noFill/>
          <a:ln w="9525">
            <a:noFill/>
            <a:miter lim="800000"/>
            <a:headEnd/>
            <a:tailEnd/>
          </a:ln>
          <a:effectLst/>
        </p:spPr>
      </p:pic>
      <p:pic>
        <p:nvPicPr>
          <p:cNvPr id="54275" name="Picture 3"/>
          <p:cNvPicPr>
            <a:picLocks noChangeAspect="1" noChangeArrowheads="1"/>
          </p:cNvPicPr>
          <p:nvPr/>
        </p:nvPicPr>
        <p:blipFill>
          <a:blip r:embed="rId5"/>
          <a:srcRect/>
          <a:stretch>
            <a:fillRect/>
          </a:stretch>
        </p:blipFill>
        <p:spPr bwMode="auto">
          <a:xfrm>
            <a:off x="12700000" y="7282180"/>
            <a:ext cx="3632200" cy="2179320"/>
          </a:xfrm>
          <a:prstGeom prst="rect">
            <a:avLst/>
          </a:prstGeom>
          <a:noFill/>
          <a:ln w="9525">
            <a:noFill/>
            <a:miter lim="800000"/>
            <a:headEnd/>
            <a:tailEnd/>
          </a:ln>
          <a:effectLst/>
        </p:spPr>
      </p:pic>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2"/>
          <p:cNvSpPr txBox="1"/>
          <p:nvPr/>
        </p:nvSpPr>
        <p:spPr>
          <a:xfrm>
            <a:off x="712943" y="739697"/>
            <a:ext cx="12520458" cy="794064"/>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7200" b="1" dirty="0" smtClean="0">
                <a:solidFill>
                  <a:srgbClr val="FF3D00"/>
                </a:solidFill>
                <a:latin typeface="Josefin Sans SemiBold"/>
                <a:ea typeface="Josefin Sans SemiBold"/>
                <a:cs typeface="Josefin Sans SemiBold"/>
                <a:sym typeface="Josefin Sans SemiBold"/>
              </a:rPr>
              <a:t>Structure of a C </a:t>
            </a:r>
            <a:r>
              <a:rPr lang="en-US" sz="7200" b="1" dirty="0" smtClean="0">
                <a:solidFill>
                  <a:srgbClr val="FF3D00"/>
                </a:solidFill>
                <a:latin typeface="Josefin Sans SemiBold"/>
                <a:ea typeface="Josefin Sans SemiBold"/>
                <a:cs typeface="Josefin Sans SemiBold"/>
                <a:sym typeface="Josefin Sans SemiBold"/>
              </a:rPr>
              <a:t> </a:t>
            </a:r>
            <a:r>
              <a:rPr lang="en-US" sz="7200" b="1" i="0" u="none" strike="noStrike" cap="none" dirty="0" smtClean="0">
                <a:solidFill>
                  <a:srgbClr val="FF3D00"/>
                </a:solidFill>
                <a:latin typeface="Josefin Sans SemiBold"/>
                <a:ea typeface="Josefin Sans SemiBold"/>
                <a:cs typeface="Josefin Sans SemiBold"/>
                <a:sym typeface="Josefin Sans SemiBold"/>
              </a:rPr>
              <a:t>program</a:t>
            </a:r>
          </a:p>
          <a:p>
            <a:pPr marL="0" marR="0" lvl="0" indent="0" algn="l" rtl="0">
              <a:lnSpc>
                <a:spcPct val="60000"/>
              </a:lnSpc>
              <a:spcBef>
                <a:spcPts val="0"/>
              </a:spcBef>
              <a:spcAft>
                <a:spcPts val="0"/>
              </a:spcAft>
              <a:buNone/>
            </a:pPr>
            <a:endParaRPr/>
          </a:p>
        </p:txBody>
      </p:sp>
      <p:sp>
        <p:nvSpPr>
          <p:cNvPr id="107" name="Google Shape;107;p12"/>
          <p:cNvSpPr txBox="1"/>
          <p:nvPr/>
        </p:nvSpPr>
        <p:spPr>
          <a:xfrm>
            <a:off x="1219200" y="1667668"/>
            <a:ext cx="16078200" cy="10279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Preprocessor </a:t>
            </a:r>
            <a:r>
              <a:rPr lang="en-US" sz="3600" dirty="0" smtClean="0">
                <a:solidFill>
                  <a:schemeClr val="bg2">
                    <a:lumMod val="75000"/>
                  </a:schemeClr>
                </a:solidFill>
                <a:latin typeface="Josefin Sans"/>
                <a:sym typeface="Josefin Sans"/>
              </a:rPr>
              <a:t>declarative</a:t>
            </a:r>
          </a:p>
          <a:p>
            <a:pPr marL="0" marR="0" lvl="0" indent="0" algn="l" rtl="0">
              <a:lnSpc>
                <a:spcPct val="100000"/>
              </a:lnSpc>
              <a:spcBef>
                <a:spcPts val="0"/>
              </a:spcBef>
              <a:spcAft>
                <a:spcPts val="0"/>
              </a:spcAft>
              <a:buNone/>
            </a:pPr>
            <a:r>
              <a:rPr lang="en-US" sz="3600" dirty="0" smtClean="0">
                <a:solidFill>
                  <a:schemeClr val="bg2">
                    <a:lumMod val="75000"/>
                  </a:schemeClr>
                </a:solidFill>
                <a:latin typeface="Josefin Sans"/>
                <a:sym typeface="Josefin Sans"/>
              </a:rPr>
              <a:t>(header files to include the predefined libraries</a:t>
            </a:r>
            <a:r>
              <a:rPr lang="en-US" sz="3600" dirty="0" smtClean="0">
                <a:solidFill>
                  <a:schemeClr val="bg2">
                    <a:lumMod val="75000"/>
                  </a:schemeClr>
                </a:solidFill>
                <a:latin typeface="Josefin Sans"/>
                <a:sym typeface="Josefin Sans"/>
              </a:rPr>
              <a:t>) </a:t>
            </a:r>
            <a:endParaRPr lang="en-US" sz="3600" dirty="0" smtClean="0">
              <a:solidFill>
                <a:schemeClr val="bg2">
                  <a:lumMod val="75000"/>
                </a:schemeClr>
              </a:solidFill>
              <a:latin typeface="Josefin Sans"/>
              <a:sym typeface="Josefin Sans"/>
            </a:endParaRPr>
          </a:p>
          <a:p>
            <a:r>
              <a:rPr lang="en-US" sz="5400" dirty="0" smtClean="0">
                <a:solidFill>
                  <a:schemeClr val="bg2">
                    <a:lumMod val="75000"/>
                  </a:schemeClr>
                </a:solidFill>
                <a:latin typeface="Josefin Sans"/>
                <a:sym typeface="Josefin Sans"/>
              </a:rPr>
              <a:t>		</a:t>
            </a:r>
            <a:r>
              <a:rPr lang="en-US" sz="4400" b="1" dirty="0" smtClean="0">
                <a:solidFill>
                  <a:schemeClr val="bg2">
                    <a:lumMod val="75000"/>
                  </a:schemeClr>
                </a:solidFill>
                <a:latin typeface="Josefin Sans"/>
                <a:sym typeface="Josefin Sans"/>
              </a:rPr>
              <a:t>#include &lt;</a:t>
            </a:r>
            <a:r>
              <a:rPr lang="en-US" sz="4400" b="1" dirty="0" err="1" smtClean="0">
                <a:solidFill>
                  <a:schemeClr val="bg2">
                    <a:lumMod val="75000"/>
                  </a:schemeClr>
                </a:solidFill>
                <a:latin typeface="Josefin Sans"/>
                <a:sym typeface="Josefin Sans"/>
              </a:rPr>
              <a:t>stdio.h</a:t>
            </a:r>
            <a:r>
              <a:rPr lang="en-US" sz="4400" b="1" dirty="0" smtClean="0">
                <a:solidFill>
                  <a:schemeClr val="bg2">
                    <a:lumMod val="75000"/>
                  </a:schemeClr>
                </a:solidFill>
                <a:latin typeface="Josefin Sans"/>
                <a:sym typeface="Josefin Sans"/>
              </a:rPr>
              <a:t>&gt;</a:t>
            </a:r>
          </a:p>
          <a:p>
            <a:r>
              <a:rPr lang="en-US" sz="4400" b="1" dirty="0" smtClean="0">
                <a:solidFill>
                  <a:schemeClr val="bg2">
                    <a:lumMod val="75000"/>
                  </a:schemeClr>
                </a:solidFill>
                <a:latin typeface="Josefin Sans"/>
                <a:sym typeface="Josefin Sans"/>
              </a:rPr>
              <a:t>		#include &lt;</a:t>
            </a:r>
            <a:r>
              <a:rPr lang="en-US" sz="4400" b="1" dirty="0" err="1" smtClean="0">
                <a:solidFill>
                  <a:schemeClr val="bg2">
                    <a:lumMod val="75000"/>
                  </a:schemeClr>
                </a:solidFill>
                <a:latin typeface="Josefin Sans"/>
                <a:sym typeface="Josefin Sans"/>
              </a:rPr>
              <a:t>conio.h</a:t>
            </a:r>
            <a:r>
              <a:rPr lang="en-US" sz="4400" b="1" dirty="0" smtClean="0">
                <a:solidFill>
                  <a:schemeClr val="bg2">
                    <a:lumMod val="75000"/>
                  </a:schemeClr>
                </a:solidFill>
                <a:latin typeface="Josefin Sans"/>
                <a:sym typeface="Josefin Sans"/>
              </a:rPr>
              <a:t>&gt;</a:t>
            </a:r>
          </a:p>
          <a:p>
            <a:pPr lvl="0"/>
            <a:r>
              <a:rPr lang="en-US" sz="54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Main function </a:t>
            </a:r>
            <a:endParaRPr lang="en-US" sz="3600" dirty="0" smtClean="0">
              <a:solidFill>
                <a:schemeClr val="bg2">
                  <a:lumMod val="75000"/>
                </a:schemeClr>
              </a:solidFill>
              <a:latin typeface="Josefin Sans"/>
              <a:sym typeface="Josefin Sans"/>
            </a:endParaRPr>
          </a:p>
          <a:p>
            <a:pPr lvl="0"/>
            <a:r>
              <a:rPr lang="en-US" sz="54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(Indicates  the start of the program)</a:t>
            </a:r>
          </a:p>
          <a:p>
            <a:r>
              <a:rPr lang="en-US" sz="5400" dirty="0" smtClean="0">
                <a:solidFill>
                  <a:schemeClr val="bg2">
                    <a:lumMod val="75000"/>
                  </a:schemeClr>
                </a:solidFill>
                <a:latin typeface="Josefin Sans"/>
                <a:sym typeface="Josefin Sans"/>
              </a:rPr>
              <a:t> 		</a:t>
            </a:r>
            <a:r>
              <a:rPr lang="en-US" sz="4400" b="1" dirty="0" err="1" smtClean="0">
                <a:solidFill>
                  <a:schemeClr val="bg2">
                    <a:lumMod val="75000"/>
                  </a:schemeClr>
                </a:solidFill>
                <a:latin typeface="Josefin Sans"/>
                <a:sym typeface="Josefin Sans"/>
              </a:rPr>
              <a:t>int</a:t>
            </a:r>
            <a:r>
              <a:rPr lang="en-US" sz="4400" b="1" dirty="0" smtClean="0">
                <a:solidFill>
                  <a:schemeClr val="bg2">
                    <a:lumMod val="75000"/>
                  </a:schemeClr>
                </a:solidFill>
                <a:latin typeface="Josefin Sans"/>
                <a:sym typeface="Josefin Sans"/>
              </a:rPr>
              <a:t> main() {</a:t>
            </a:r>
          </a:p>
          <a:p>
            <a:r>
              <a:rPr lang="en-US" sz="54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Body of the program</a:t>
            </a:r>
          </a:p>
          <a:p>
            <a:r>
              <a:rPr lang="en-US" sz="36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	</a:t>
            </a:r>
            <a:r>
              <a:rPr lang="en-US" sz="4400" b="1" dirty="0" err="1" smtClean="0">
                <a:solidFill>
                  <a:schemeClr val="bg2">
                    <a:lumMod val="75000"/>
                  </a:schemeClr>
                </a:solidFill>
                <a:latin typeface="Josefin Sans"/>
                <a:sym typeface="Josefin Sans"/>
              </a:rPr>
              <a:t>printf</a:t>
            </a:r>
            <a:r>
              <a:rPr lang="en-US" sz="4400" b="1" dirty="0" smtClean="0">
                <a:solidFill>
                  <a:schemeClr val="bg2">
                    <a:lumMod val="75000"/>
                  </a:schemeClr>
                </a:solidFill>
                <a:latin typeface="Josefin Sans"/>
                <a:sym typeface="Josefin Sans"/>
              </a:rPr>
              <a:t>(‘</a:t>
            </a:r>
            <a:r>
              <a:rPr lang="en-US" sz="4400" b="1" dirty="0" smtClean="0">
                <a:solidFill>
                  <a:schemeClr val="bg2">
                    <a:lumMod val="75000"/>
                  </a:schemeClr>
                </a:solidFill>
                <a:latin typeface="Josefin Sans"/>
                <a:sym typeface="Josefin Sans"/>
              </a:rPr>
              <a:t>Hello world</a:t>
            </a:r>
            <a:r>
              <a:rPr lang="en-US" sz="4400" b="1" dirty="0" smtClean="0">
                <a:solidFill>
                  <a:schemeClr val="bg2">
                    <a:lumMod val="75000"/>
                  </a:schemeClr>
                </a:solidFill>
                <a:latin typeface="Josefin Sans"/>
                <a:sym typeface="Josefin Sans"/>
              </a:rPr>
              <a:t>’);     	// </a:t>
            </a:r>
            <a:r>
              <a:rPr lang="en-US" sz="3600" dirty="0" smtClean="0">
                <a:solidFill>
                  <a:schemeClr val="bg2">
                    <a:lumMod val="75000"/>
                  </a:schemeClr>
                </a:solidFill>
                <a:latin typeface="Josefin Sans"/>
                <a:sym typeface="Josefin Sans"/>
              </a:rPr>
              <a:t>output function</a:t>
            </a:r>
          </a:p>
          <a:p>
            <a:r>
              <a:rPr lang="en-US" sz="36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	</a:t>
            </a:r>
            <a:r>
              <a:rPr lang="en-US" sz="3600" b="1" dirty="0" smtClean="0">
                <a:solidFill>
                  <a:schemeClr val="bg2">
                    <a:lumMod val="75000"/>
                  </a:schemeClr>
                </a:solidFill>
                <a:latin typeface="Josefin Sans"/>
                <a:sym typeface="Josefin Sans"/>
              </a:rPr>
              <a:t> </a:t>
            </a:r>
            <a:r>
              <a:rPr lang="en-US" sz="3600" b="1" dirty="0" smtClean="0">
                <a:solidFill>
                  <a:schemeClr val="bg2">
                    <a:lumMod val="75000"/>
                  </a:schemeClr>
                </a:solidFill>
                <a:latin typeface="Josefin Sans"/>
                <a:sym typeface="Josefin Sans"/>
              </a:rPr>
              <a:t>return 0;					// </a:t>
            </a:r>
            <a:r>
              <a:rPr lang="en-US" sz="3600" dirty="0" smtClean="0">
                <a:solidFill>
                  <a:schemeClr val="bg2">
                    <a:lumMod val="75000"/>
                  </a:schemeClr>
                </a:solidFill>
                <a:latin typeface="Josefin Sans"/>
                <a:sym typeface="Josefin Sans"/>
              </a:rPr>
              <a:t>Exit </a:t>
            </a:r>
            <a:r>
              <a:rPr lang="en-US" sz="3600" dirty="0" smtClean="0">
                <a:solidFill>
                  <a:schemeClr val="bg2">
                    <a:lumMod val="75000"/>
                  </a:schemeClr>
                </a:solidFill>
                <a:latin typeface="Josefin Sans"/>
                <a:sym typeface="Josefin Sans"/>
              </a:rPr>
              <a:t>status</a:t>
            </a:r>
          </a:p>
          <a:p>
            <a:r>
              <a:rPr lang="en-US" sz="36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				</a:t>
            </a:r>
            <a:r>
              <a:rPr lang="en-US" sz="3600" b="1" dirty="0" smtClean="0">
                <a:solidFill>
                  <a:schemeClr val="bg2">
                    <a:lumMod val="75000"/>
                  </a:schemeClr>
                </a:solidFill>
                <a:latin typeface="Josefin Sans"/>
                <a:sym typeface="Josefin Sans"/>
              </a:rPr>
              <a:t> </a:t>
            </a:r>
            <a:r>
              <a:rPr lang="en-US" sz="4400" b="1" dirty="0" smtClean="0">
                <a:solidFill>
                  <a:schemeClr val="bg2">
                    <a:lumMod val="75000"/>
                  </a:schemeClr>
                </a:solidFill>
                <a:latin typeface="Josefin Sans"/>
                <a:sym typeface="Josefin Sans"/>
              </a:rPr>
              <a:t>}</a:t>
            </a:r>
          </a:p>
          <a:p>
            <a:r>
              <a:rPr lang="en-US" sz="3600" dirty="0" smtClean="0">
                <a:solidFill>
                  <a:schemeClr val="bg2">
                    <a:lumMod val="75000"/>
                  </a:schemeClr>
                </a:solidFill>
                <a:latin typeface="Josefin Sans"/>
                <a:sym typeface="Josefin Sans"/>
              </a:rPr>
              <a:t> </a:t>
            </a:r>
            <a:r>
              <a:rPr lang="en-US" sz="3600" dirty="0" smtClean="0">
                <a:solidFill>
                  <a:schemeClr val="bg2">
                    <a:lumMod val="75000"/>
                  </a:schemeClr>
                </a:solidFill>
                <a:latin typeface="Josefin Sans"/>
                <a:sym typeface="Josefin Sans"/>
              </a:rPr>
              <a:t>                                 </a:t>
            </a:r>
            <a:endParaRPr lang="en-US" sz="3600" dirty="0" smtClean="0">
              <a:solidFill>
                <a:schemeClr val="bg2">
                  <a:lumMod val="75000"/>
                </a:schemeClr>
              </a:solidFill>
              <a:latin typeface="Josefin Sans"/>
              <a:sym typeface="Josefin Sans"/>
            </a:endParaRPr>
          </a:p>
          <a:p>
            <a:r>
              <a:rPr lang="en-US" sz="5400" dirty="0" smtClean="0">
                <a:solidFill>
                  <a:schemeClr val="bg2">
                    <a:lumMod val="75000"/>
                  </a:schemeClr>
                </a:solidFill>
                <a:latin typeface="Josefin Sans"/>
                <a:sym typeface="Josefin Sans"/>
              </a:rPr>
              <a:t>		</a:t>
            </a:r>
            <a:endParaRPr lang="en-US" sz="3600" b="1" dirty="0" smtClean="0">
              <a:solidFill>
                <a:srgbClr val="FF3D00"/>
              </a:solidFill>
              <a:latin typeface="Josefin Sans"/>
              <a:sym typeface="Josefin Sans"/>
            </a:endParaRPr>
          </a:p>
          <a:p>
            <a:pPr marL="0" marR="0" lvl="0" indent="0" algn="l" rtl="0">
              <a:lnSpc>
                <a:spcPct val="100000"/>
              </a:lnSpc>
              <a:spcBef>
                <a:spcPts val="0"/>
              </a:spcBef>
              <a:spcAft>
                <a:spcPts val="0"/>
              </a:spcAft>
              <a:buNone/>
            </a:pPr>
            <a:endParaRPr lang="en-US" sz="3600" b="1" dirty="0" smtClean="0">
              <a:solidFill>
                <a:srgbClr val="FF3D00"/>
              </a:solidFill>
              <a:latin typeface="Josefin Sans"/>
              <a:sym typeface="Josefin Sans"/>
            </a:endParaRPr>
          </a:p>
          <a:p>
            <a:pPr marL="0" marR="0" lvl="0" indent="0" algn="l" rtl="0">
              <a:lnSpc>
                <a:spcPct val="100000"/>
              </a:lnSpc>
              <a:spcBef>
                <a:spcPts val="0"/>
              </a:spcBef>
              <a:spcAft>
                <a:spcPts val="0"/>
              </a:spcAft>
              <a:buNone/>
            </a:pPr>
            <a:endParaRPr/>
          </a:p>
        </p:txBody>
      </p:sp>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67"/>
        <p:cNvGrpSpPr/>
        <p:nvPr/>
      </p:nvGrpSpPr>
      <p:grpSpPr>
        <a:xfrm>
          <a:off x="0" y="0"/>
          <a:ext cx="0" cy="0"/>
          <a:chOff x="0" y="0"/>
          <a:chExt cx="0" cy="0"/>
        </a:xfrm>
      </p:grpSpPr>
      <p:sp>
        <p:nvSpPr>
          <p:cNvPr id="168" name="Google Shape;168;p17"/>
          <p:cNvSpPr txBox="1"/>
          <p:nvPr/>
        </p:nvSpPr>
        <p:spPr>
          <a:xfrm>
            <a:off x="1231900" y="3251450"/>
            <a:ext cx="15430500" cy="393954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000" dirty="0">
                <a:solidFill>
                  <a:schemeClr val="bg2">
                    <a:lumMod val="75000"/>
                  </a:schemeClr>
                </a:solidFill>
                <a:latin typeface="Josefin Sans"/>
                <a:sym typeface="Josefin Sans"/>
              </a:rPr>
              <a:t>Elaborate on what you want to discuss. </a:t>
            </a:r>
            <a:endParaRPr lang="en-US" sz="40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endParaRPr lang="en-US" sz="40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r>
              <a:rPr lang="en-US" sz="4000" dirty="0" err="1" smtClean="0">
                <a:solidFill>
                  <a:schemeClr val="bg2">
                    <a:lumMod val="75000"/>
                  </a:schemeClr>
                </a:solidFill>
                <a:latin typeface="Josefin Sans"/>
                <a:sym typeface="Josefin Sans"/>
              </a:rPr>
              <a:t>Lorem</a:t>
            </a:r>
            <a:r>
              <a:rPr lang="en-US" sz="4000" dirty="0" smtClean="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ipsum</a:t>
            </a:r>
            <a:r>
              <a:rPr lang="en-US" sz="4000" dirty="0">
                <a:solidFill>
                  <a:schemeClr val="bg2">
                    <a:lumMod val="75000"/>
                  </a:schemeClr>
                </a:solidFill>
                <a:latin typeface="Josefin Sans"/>
                <a:sym typeface="Josefin Sans"/>
              </a:rPr>
              <a:t> dolor sit </a:t>
            </a:r>
            <a:r>
              <a:rPr lang="en-US" sz="4000" dirty="0" err="1">
                <a:solidFill>
                  <a:schemeClr val="bg2">
                    <a:lumMod val="75000"/>
                  </a:schemeClr>
                </a:solidFill>
                <a:latin typeface="Josefin Sans"/>
                <a:sym typeface="Josefin Sans"/>
              </a:rPr>
              <a:t>amet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consectetur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adipiscing</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elit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sed</a:t>
            </a:r>
            <a:r>
              <a:rPr lang="en-US" sz="4000" dirty="0">
                <a:solidFill>
                  <a:schemeClr val="bg2">
                    <a:lumMod val="75000"/>
                  </a:schemeClr>
                </a:solidFill>
                <a:latin typeface="Josefin Sans"/>
                <a:sym typeface="Josefin Sans"/>
              </a:rPr>
              <a:t> do </a:t>
            </a:r>
            <a:r>
              <a:rPr lang="en-US" sz="4000" dirty="0" err="1">
                <a:solidFill>
                  <a:schemeClr val="bg2">
                    <a:lumMod val="75000"/>
                  </a:schemeClr>
                </a:solidFill>
                <a:latin typeface="Josefin Sans"/>
                <a:sym typeface="Josefin Sans"/>
              </a:rPr>
              <a:t>eiusmod</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tempor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incididunt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ut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labore</a:t>
            </a:r>
            <a:r>
              <a:rPr lang="en-US" sz="4000" dirty="0">
                <a:solidFill>
                  <a:schemeClr val="bg2">
                    <a:lumMod val="75000"/>
                  </a:schemeClr>
                </a:solidFill>
                <a:latin typeface="Josefin Sans"/>
                <a:sym typeface="Josefin Sans"/>
              </a:rPr>
              <a:t> et </a:t>
            </a:r>
            <a:r>
              <a:rPr lang="en-US" sz="4000" dirty="0" err="1">
                <a:solidFill>
                  <a:schemeClr val="bg2">
                    <a:lumMod val="75000"/>
                  </a:schemeClr>
                </a:solidFill>
                <a:latin typeface="Josefin Sans"/>
                <a:sym typeface="Josefin Sans"/>
              </a:rPr>
              <a:t>dolore</a:t>
            </a:r>
            <a:r>
              <a:rPr lang="en-US" sz="4000" dirty="0">
                <a:solidFill>
                  <a:schemeClr val="bg2">
                    <a:lumMod val="75000"/>
                  </a:schemeClr>
                </a:solidFill>
                <a:latin typeface="Josefin Sans"/>
                <a:sym typeface="Josefin Sans"/>
              </a:rPr>
              <a:t> magna </a:t>
            </a:r>
            <a:r>
              <a:rPr lang="en-US" sz="4000" dirty="0" err="1">
                <a:solidFill>
                  <a:schemeClr val="bg2">
                    <a:lumMod val="75000"/>
                  </a:schemeClr>
                </a:solidFill>
                <a:latin typeface="Josefin Sans"/>
                <a:sym typeface="Josefin Sans"/>
              </a:rPr>
              <a:t>aliqua</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Semper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quis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lectus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nulla</a:t>
            </a:r>
            <a:r>
              <a:rPr lang="en-US" sz="4000" dirty="0">
                <a:solidFill>
                  <a:schemeClr val="bg2">
                    <a:lumMod val="75000"/>
                  </a:schemeClr>
                </a:solidFill>
                <a:latin typeface="Josefin Sans"/>
                <a:sym typeface="Josefin Sans"/>
              </a:rPr>
              <a:t> at. </a:t>
            </a:r>
            <a:r>
              <a:rPr lang="en-US" sz="4000" dirty="0" err="1">
                <a:solidFill>
                  <a:schemeClr val="bg2">
                    <a:lumMod val="75000"/>
                  </a:schemeClr>
                </a:solidFill>
                <a:latin typeface="Josefin Sans"/>
                <a:sym typeface="Josefin Sans"/>
              </a:rPr>
              <a:t>Risus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quis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varius</a:t>
            </a:r>
            <a:r>
              <a:rPr lang="en-US" sz="4000" dirty="0">
                <a:solidFill>
                  <a:schemeClr val="bg2">
                    <a:lumMod val="75000"/>
                  </a:schemeClr>
                </a:solidFill>
                <a:latin typeface="Josefin Sans"/>
                <a:sym typeface="Josefin Sans"/>
              </a:rPr>
              <a:t> quam </a:t>
            </a:r>
            <a:r>
              <a:rPr lang="en-US" sz="4000" dirty="0" err="1">
                <a:solidFill>
                  <a:schemeClr val="bg2">
                    <a:lumMod val="75000"/>
                  </a:schemeClr>
                </a:solidFill>
                <a:latin typeface="Josefin Sans"/>
                <a:sym typeface="Josefin Sans"/>
              </a:rPr>
              <a:t>quisque</a:t>
            </a:r>
            <a:r>
              <a:rPr lang="en-US" sz="4000" dirty="0">
                <a:solidFill>
                  <a:schemeClr val="bg2">
                    <a:lumMod val="75000"/>
                  </a:schemeClr>
                </a:solidFill>
                <a:latin typeface="Josefin Sans"/>
                <a:sym typeface="Josefin Sans"/>
              </a:rPr>
              <a:t> id </a:t>
            </a:r>
            <a:r>
              <a:rPr lang="en-US" sz="4000" dirty="0" err="1">
                <a:solidFill>
                  <a:schemeClr val="bg2">
                    <a:lumMod val="75000"/>
                  </a:schemeClr>
                </a:solidFill>
                <a:latin typeface="Josefin Sans"/>
                <a:sym typeface="Josefin Sans"/>
              </a:rPr>
              <a:t>diam</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vel</a:t>
            </a:r>
            <a:r>
              <a:rPr lang="en-US" sz="4000" dirty="0">
                <a:solidFill>
                  <a:schemeClr val="bg2">
                    <a:lumMod val="75000"/>
                  </a:schemeClr>
                </a:solidFill>
                <a:latin typeface="Josefin Sans"/>
                <a:sym typeface="Josefin Sans"/>
              </a:rPr>
              <a:t> quam. Dictum </a:t>
            </a:r>
            <a:r>
              <a:rPr lang="en-US" sz="4000" dirty="0" err="1">
                <a:solidFill>
                  <a:schemeClr val="bg2">
                    <a:lumMod val="75000"/>
                  </a:schemeClr>
                </a:solidFill>
                <a:latin typeface="Josefin Sans"/>
                <a:sym typeface="Josefin Sans"/>
              </a:rPr>
              <a:t>fusce</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ut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placerat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orci</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Orci</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porta</a:t>
            </a:r>
            <a:r>
              <a:rPr lang="en-US" sz="4000" dirty="0">
                <a:solidFill>
                  <a:schemeClr val="bg2">
                    <a:lumMod val="75000"/>
                  </a:schemeClr>
                </a:solidFill>
                <a:latin typeface="Josefin Sans"/>
                <a:sym typeface="Josefin Sans"/>
              </a:rPr>
              <a:t> non </a:t>
            </a:r>
            <a:r>
              <a:rPr lang="en-US" sz="4000" dirty="0" err="1">
                <a:solidFill>
                  <a:schemeClr val="bg2">
                    <a:lumMod val="75000"/>
                  </a:schemeClr>
                </a:solidFill>
                <a:latin typeface="Josefin Sans"/>
                <a:sym typeface="Josefin Sans"/>
              </a:rPr>
              <a:t>pulvinar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neque</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laoreet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Lectus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vestibulum</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mattis</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ullamcorper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velit</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Eu</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ultrices</a:t>
            </a:r>
            <a:r>
              <a:rPr lang="en-US" sz="4000" dirty="0">
                <a:solidFill>
                  <a:schemeClr val="bg2">
                    <a:lumMod val="75000"/>
                  </a:schemeClr>
                </a:solidFill>
                <a:latin typeface="Josefin Sans"/>
                <a:sym typeface="Josefin Sans"/>
              </a:rPr>
              <a:t> vitae </a:t>
            </a:r>
            <a:r>
              <a:rPr lang="en-US" sz="4000" dirty="0" err="1">
                <a:solidFill>
                  <a:schemeClr val="bg2">
                    <a:lumMod val="75000"/>
                  </a:schemeClr>
                </a:solidFill>
                <a:latin typeface="Josefin Sans"/>
                <a:sym typeface="Josefin Sans"/>
              </a:rPr>
              <a:t>auctor</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eu</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augue</a:t>
            </a:r>
            <a:r>
              <a:rPr lang="en-US" sz="4000" dirty="0">
                <a:solidFill>
                  <a:schemeClr val="bg2">
                    <a:lumMod val="75000"/>
                  </a:schemeClr>
                </a:solidFill>
                <a:latin typeface="Josefin Sans"/>
                <a:sym typeface="Josefin Sans"/>
              </a:rPr>
              <a:t> </a:t>
            </a:r>
            <a:r>
              <a:rPr lang="en-US" sz="4000" dirty="0" err="1">
                <a:solidFill>
                  <a:schemeClr val="bg2">
                    <a:lumMod val="75000"/>
                  </a:schemeClr>
                </a:solidFill>
                <a:latin typeface="Josefin Sans"/>
                <a:sym typeface="Josefin Sans"/>
              </a:rPr>
              <a:t>ut</a:t>
            </a:r>
            <a:r>
              <a:rPr lang="en-US" sz="4000" dirty="0">
                <a:solidFill>
                  <a:schemeClr val="bg2">
                    <a:lumMod val="75000"/>
                  </a:schemeClr>
                </a:solidFill>
                <a:latin typeface="Josefin Sans"/>
                <a:sym typeface="Josefin Sans"/>
              </a:rPr>
              <a:t>. </a:t>
            </a:r>
          </a:p>
        </p:txBody>
      </p:sp>
      <p:sp>
        <p:nvSpPr>
          <p:cNvPr id="169" name="Google Shape;169;p17"/>
          <p:cNvSpPr txBox="1"/>
          <p:nvPr/>
        </p:nvSpPr>
        <p:spPr>
          <a:xfrm>
            <a:off x="3594100" y="843500"/>
            <a:ext cx="11468100" cy="1625060"/>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8800" b="1" dirty="0" smtClean="0">
                <a:solidFill>
                  <a:srgbClr val="FF3D00"/>
                </a:solidFill>
                <a:latin typeface="Josefin Sans SemiBold"/>
                <a:sym typeface="Josefin Sans SemiBold"/>
              </a:rPr>
              <a:t>Introduction to C programming</a:t>
            </a:r>
            <a:endParaRPr sz="8800"/>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28"/>
        <p:cNvGrpSpPr/>
        <p:nvPr/>
      </p:nvGrpSpPr>
      <p:grpSpPr>
        <a:xfrm>
          <a:off x="0" y="0"/>
          <a:ext cx="0" cy="0"/>
          <a:chOff x="0" y="0"/>
          <a:chExt cx="0" cy="0"/>
        </a:xfrm>
      </p:grpSpPr>
      <p:pic>
        <p:nvPicPr>
          <p:cNvPr id="129" name="Google Shape;129;p14"/>
          <p:cNvPicPr preferRelativeResize="0"/>
          <p:nvPr/>
        </p:nvPicPr>
        <p:blipFill>
          <a:blip r:embed="rId3">
            <a:alphaModFix/>
          </a:blip>
          <a:stretch>
            <a:fillRect/>
          </a:stretch>
        </p:blipFill>
        <p:spPr>
          <a:xfrm>
            <a:off x="8074050" y="5461948"/>
            <a:ext cx="4235325" cy="3777452"/>
          </a:xfrm>
          <a:prstGeom prst="rect">
            <a:avLst/>
          </a:prstGeom>
          <a:noFill/>
          <a:ln>
            <a:noFill/>
          </a:ln>
        </p:spPr>
      </p:pic>
      <p:pic>
        <p:nvPicPr>
          <p:cNvPr id="130" name="Google Shape;130;p14"/>
          <p:cNvPicPr preferRelativeResize="0"/>
          <p:nvPr/>
        </p:nvPicPr>
        <p:blipFill>
          <a:blip r:embed="rId4">
            <a:alphaModFix/>
          </a:blip>
          <a:stretch>
            <a:fillRect/>
          </a:stretch>
        </p:blipFill>
        <p:spPr>
          <a:xfrm>
            <a:off x="13166625" y="1028700"/>
            <a:ext cx="4092675" cy="8210691"/>
          </a:xfrm>
          <a:prstGeom prst="rect">
            <a:avLst/>
          </a:prstGeom>
          <a:noFill/>
          <a:ln>
            <a:noFill/>
          </a:ln>
        </p:spPr>
      </p:pic>
      <p:pic>
        <p:nvPicPr>
          <p:cNvPr id="131" name="Google Shape;131;p14"/>
          <p:cNvPicPr preferRelativeResize="0"/>
          <p:nvPr/>
        </p:nvPicPr>
        <p:blipFill>
          <a:blip r:embed="rId5">
            <a:alphaModFix/>
          </a:blip>
          <a:stretch>
            <a:fillRect/>
          </a:stretch>
        </p:blipFill>
        <p:spPr>
          <a:xfrm>
            <a:off x="6900525" y="1028700"/>
            <a:ext cx="5408850" cy="3770959"/>
          </a:xfrm>
          <a:prstGeom prst="rect">
            <a:avLst/>
          </a:prstGeom>
          <a:noFill/>
          <a:ln>
            <a:noFill/>
          </a:ln>
        </p:spPr>
      </p:pic>
      <p:pic>
        <p:nvPicPr>
          <p:cNvPr id="132" name="Google Shape;132;p14"/>
          <p:cNvPicPr preferRelativeResize="0"/>
          <p:nvPr/>
        </p:nvPicPr>
        <p:blipFill>
          <a:blip r:embed="rId6">
            <a:alphaModFix/>
          </a:blip>
          <a:stretch>
            <a:fillRect/>
          </a:stretch>
        </p:blipFill>
        <p:spPr>
          <a:xfrm>
            <a:off x="1028700" y="1028700"/>
            <a:ext cx="5018400" cy="3773329"/>
          </a:xfrm>
          <a:prstGeom prst="rect">
            <a:avLst/>
          </a:prstGeom>
          <a:noFill/>
          <a:ln>
            <a:noFill/>
          </a:ln>
        </p:spPr>
      </p:pic>
      <p:sp>
        <p:nvSpPr>
          <p:cNvPr id="133" name="Google Shape;133;p14"/>
          <p:cNvSpPr txBox="1"/>
          <p:nvPr/>
        </p:nvSpPr>
        <p:spPr>
          <a:xfrm>
            <a:off x="888850" y="5626725"/>
            <a:ext cx="7239300" cy="34479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0" b="1" i="0" u="none" strike="noStrike" cap="none" dirty="0">
                <a:solidFill>
                  <a:srgbClr val="FF3D00"/>
                </a:solidFill>
                <a:latin typeface="Josefin Sans SemiBold"/>
                <a:ea typeface="Josefin Sans SemiBold"/>
                <a:cs typeface="Josefin Sans SemiBold"/>
                <a:sym typeface="Josefin Sans SemiBold"/>
              </a:rPr>
              <a:t>Gallery </a:t>
            </a:r>
            <a:endParaRPr sz="14000"/>
          </a:p>
          <a:p>
            <a:pPr marL="0" marR="0" lvl="0" indent="0" algn="l" rtl="0">
              <a:lnSpc>
                <a:spcPct val="80000"/>
              </a:lnSpc>
              <a:spcBef>
                <a:spcPts val="0"/>
              </a:spcBef>
              <a:spcAft>
                <a:spcPts val="0"/>
              </a:spcAft>
              <a:buNone/>
            </a:pPr>
            <a:r>
              <a:rPr lang="en-US" sz="14000" b="1" i="0" u="none" strike="noStrike" cap="none" dirty="0">
                <a:solidFill>
                  <a:srgbClr val="FF3D00"/>
                </a:solidFill>
                <a:latin typeface="Josefin Sans SemiBold"/>
                <a:ea typeface="Josefin Sans SemiBold"/>
                <a:cs typeface="Josefin Sans SemiBold"/>
                <a:sym typeface="Josefin Sans SemiBold"/>
              </a:rPr>
              <a:t>Image</a:t>
            </a:r>
            <a:endParaRPr sz="14000"/>
          </a:p>
        </p:txBody>
      </p:sp>
      <p:sp>
        <p:nvSpPr>
          <p:cNvPr id="134" name="Google Shape;134;p14"/>
          <p:cNvSpPr txBox="1"/>
          <p:nvPr/>
        </p:nvSpPr>
        <p:spPr>
          <a:xfrm>
            <a:off x="16179214" y="438904"/>
            <a:ext cx="1080086" cy="25527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138"/>
        <p:cNvGrpSpPr/>
        <p:nvPr/>
      </p:nvGrpSpPr>
      <p:grpSpPr>
        <a:xfrm>
          <a:off x="0" y="0"/>
          <a:ext cx="0" cy="0"/>
          <a:chOff x="0" y="0"/>
          <a:chExt cx="0" cy="0"/>
        </a:xfrm>
      </p:grpSpPr>
      <p:sp>
        <p:nvSpPr>
          <p:cNvPr id="139" name="Google Shape;139;p15"/>
          <p:cNvSpPr txBox="1"/>
          <p:nvPr/>
        </p:nvSpPr>
        <p:spPr>
          <a:xfrm>
            <a:off x="0" y="5989951"/>
            <a:ext cx="18288000" cy="3848100"/>
          </a:xfrm>
          <a:prstGeom prst="rect">
            <a:avLst/>
          </a:prstGeom>
          <a:noFill/>
          <a:ln>
            <a:noFill/>
          </a:ln>
        </p:spPr>
        <p:txBody>
          <a:bodyPr spcFirstLastPara="1" wrap="square" lIns="0" tIns="0" rIns="0" bIns="0" anchor="t" anchorCtr="0">
            <a:spAutoFit/>
          </a:bodyPr>
          <a:lstStyle/>
          <a:p>
            <a:pPr marL="0" marR="0" lvl="0" indent="0" algn="ctr" rtl="0">
              <a:lnSpc>
                <a:spcPct val="100003"/>
              </a:lnSpc>
              <a:spcBef>
                <a:spcPts val="0"/>
              </a:spcBef>
              <a:spcAft>
                <a:spcPts val="0"/>
              </a:spcAft>
              <a:buNone/>
            </a:pPr>
            <a:r>
              <a:rPr lang="en-US" sz="25000" b="1" i="0" u="none" strike="noStrike" cap="none">
                <a:solidFill>
                  <a:srgbClr val="FDF8EC"/>
                </a:solidFill>
                <a:latin typeface="Josefin Sans SemiBold"/>
                <a:ea typeface="Josefin Sans SemiBold"/>
                <a:cs typeface="Josefin Sans SemiBold"/>
                <a:sym typeface="Josefin Sans SemiBold"/>
              </a:rPr>
              <a:t>main course</a:t>
            </a:r>
            <a:endParaRPr sz="25000"/>
          </a:p>
        </p:txBody>
      </p:sp>
      <p:sp>
        <p:nvSpPr>
          <p:cNvPr id="140" name="Google Shape;140;p15"/>
          <p:cNvSpPr txBox="1"/>
          <p:nvPr/>
        </p:nvSpPr>
        <p:spPr>
          <a:xfrm>
            <a:off x="12586610" y="9231086"/>
            <a:ext cx="49431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FDF8EC"/>
                </a:solidFill>
                <a:latin typeface="Josefin Sans"/>
                <a:ea typeface="Josefin Sans"/>
                <a:cs typeface="Josefin Sans"/>
                <a:sym typeface="Josefin Sans"/>
              </a:rPr>
              <a:t>elaborate on your topic here</a:t>
            </a:r>
            <a:endParaRPr/>
          </a:p>
        </p:txBody>
      </p:sp>
      <p:sp>
        <p:nvSpPr>
          <p:cNvPr id="141" name="Google Shape;141;p15"/>
          <p:cNvSpPr txBox="1"/>
          <p:nvPr/>
        </p:nvSpPr>
        <p:spPr>
          <a:xfrm>
            <a:off x="201447" y="6586275"/>
            <a:ext cx="2690100" cy="55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DF8EC"/>
                </a:solidFill>
                <a:latin typeface="Josefin Sans"/>
                <a:ea typeface="Josefin Sans"/>
                <a:cs typeface="Josefin Sans"/>
                <a:sym typeface="Josefin Sans"/>
              </a:rPr>
              <a:t>cafeteria’s</a:t>
            </a:r>
            <a:endParaRPr/>
          </a:p>
        </p:txBody>
      </p:sp>
      <p:pic>
        <p:nvPicPr>
          <p:cNvPr id="142" name="Google Shape;142;p15"/>
          <p:cNvPicPr preferRelativeResize="0"/>
          <p:nvPr/>
        </p:nvPicPr>
        <p:blipFill>
          <a:blip r:embed="rId3">
            <a:alphaModFix/>
          </a:blip>
          <a:stretch>
            <a:fillRect/>
          </a:stretch>
        </p:blipFill>
        <p:spPr>
          <a:xfrm>
            <a:off x="1028693" y="-8318225"/>
            <a:ext cx="16230600" cy="17728108"/>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75"/>
        <p:cNvGrpSpPr/>
        <p:nvPr/>
      </p:nvGrpSpPr>
      <p:grpSpPr>
        <a:xfrm>
          <a:off x="0" y="0"/>
          <a:ext cx="0" cy="0"/>
          <a:chOff x="0" y="0"/>
          <a:chExt cx="0" cy="0"/>
        </a:xfrm>
      </p:grpSpPr>
      <p:sp>
        <p:nvSpPr>
          <p:cNvPr id="176" name="Google Shape;176;p18"/>
          <p:cNvSpPr txBox="1"/>
          <p:nvPr/>
        </p:nvSpPr>
        <p:spPr>
          <a:xfrm>
            <a:off x="1028700" y="991453"/>
            <a:ext cx="7008000" cy="2961000"/>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6030" b="1" i="0" u="none" strike="noStrike" cap="none">
                <a:solidFill>
                  <a:srgbClr val="FF3D00"/>
                </a:solidFill>
                <a:latin typeface="Josefin Sans SemiBold"/>
                <a:ea typeface="Josefin Sans SemiBold"/>
                <a:cs typeface="Josefin Sans SemiBold"/>
                <a:sym typeface="Josefin Sans SemiBold"/>
              </a:rPr>
              <a:t>course two</a:t>
            </a:r>
            <a:endParaRPr/>
          </a:p>
        </p:txBody>
      </p:sp>
      <p:pic>
        <p:nvPicPr>
          <p:cNvPr id="177" name="Google Shape;177;p18"/>
          <p:cNvPicPr preferRelativeResize="0"/>
          <p:nvPr/>
        </p:nvPicPr>
        <p:blipFill>
          <a:blip r:embed="rId3">
            <a:alphaModFix/>
          </a:blip>
          <a:stretch>
            <a:fillRect/>
          </a:stretch>
        </p:blipFill>
        <p:spPr>
          <a:xfrm>
            <a:off x="4395250" y="625731"/>
            <a:ext cx="9497498" cy="9390836"/>
          </a:xfrm>
          <a:prstGeom prst="rect">
            <a:avLst/>
          </a:prstGeom>
          <a:noFill/>
          <a:ln>
            <a:noFill/>
          </a:ln>
        </p:spPr>
      </p:pic>
      <p:sp>
        <p:nvSpPr>
          <p:cNvPr id="178" name="Google Shape;178;p18"/>
          <p:cNvSpPr txBox="1"/>
          <p:nvPr/>
        </p:nvSpPr>
        <p:spPr>
          <a:xfrm>
            <a:off x="1028700" y="4336285"/>
            <a:ext cx="3713100" cy="41376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Elaborate on what you want to discuss. </a:t>
            </a:r>
            <a:endParaRPr/>
          </a:p>
          <a:p>
            <a:pPr marL="0" marR="0" lvl="0" indent="0" algn="l" rtl="0">
              <a:lnSpc>
                <a:spcPct val="80000"/>
              </a:lnSpc>
              <a:spcBef>
                <a:spcPts val="0"/>
              </a:spcBef>
              <a:spcAft>
                <a:spcPts val="0"/>
              </a:spcAft>
              <a:buNone/>
            </a:pPr>
            <a:endParaRPr sz="2100" b="0" i="0" u="none" strike="noStrike" cap="none">
              <a:solidFill>
                <a:srgbClr val="FF3D00"/>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a:t>
            </a:r>
            <a:endParaRPr/>
          </a:p>
        </p:txBody>
      </p:sp>
      <p:sp>
        <p:nvSpPr>
          <p:cNvPr id="179" name="Google Shape;179;p18"/>
          <p:cNvSpPr txBox="1"/>
          <p:nvPr/>
        </p:nvSpPr>
        <p:spPr>
          <a:xfrm>
            <a:off x="16179214" y="438904"/>
            <a:ext cx="1080086" cy="25527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
        <p:nvSpPr>
          <p:cNvPr id="180" name="Google Shape;180;p18"/>
          <p:cNvSpPr txBox="1"/>
          <p:nvPr/>
        </p:nvSpPr>
        <p:spPr>
          <a:xfrm>
            <a:off x="13595502" y="1770885"/>
            <a:ext cx="3663900" cy="749910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Elaborate on what you want to discuss. </a:t>
            </a:r>
            <a:endParaRPr/>
          </a:p>
          <a:p>
            <a:pPr marL="0" marR="0" lvl="0" indent="0" algn="r" rtl="0">
              <a:lnSpc>
                <a:spcPct val="80000"/>
              </a:lnSpc>
              <a:spcBef>
                <a:spcPts val="0"/>
              </a:spcBef>
              <a:spcAft>
                <a:spcPts val="0"/>
              </a:spcAft>
              <a:buNone/>
            </a:pPr>
            <a:endParaRPr sz="2100" b="0" i="0" u="none" strike="noStrike" cap="none">
              <a:solidFill>
                <a:srgbClr val="FF3D00"/>
              </a:solidFill>
              <a:latin typeface="Josefin Sans"/>
              <a:ea typeface="Josefin Sans"/>
              <a:cs typeface="Josefin Sans"/>
              <a:sym typeface="Josefin Sans"/>
            </a:endParaRPr>
          </a:p>
          <a:p>
            <a:pPr marL="0" marR="0" lvl="0" indent="0" algn="r"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a:t>
            </a:r>
            <a:endParaRPr/>
          </a:p>
          <a:p>
            <a:pPr marL="0" marR="0" lvl="0" indent="0" algn="r" rtl="0">
              <a:lnSpc>
                <a:spcPct val="80000"/>
              </a:lnSpc>
              <a:spcBef>
                <a:spcPts val="0"/>
              </a:spcBef>
              <a:spcAft>
                <a:spcPts val="0"/>
              </a:spcAft>
              <a:buNone/>
            </a:pPr>
            <a:endParaRPr sz="2100" b="0" i="0" u="none" strike="noStrike" cap="none">
              <a:solidFill>
                <a:srgbClr val="FF3D00"/>
              </a:solidFill>
              <a:latin typeface="Josefin Sans"/>
              <a:ea typeface="Josefin Sans"/>
              <a:cs typeface="Josefin Sans"/>
              <a:sym typeface="Josefin Sans"/>
            </a:endParaRPr>
          </a:p>
          <a:p>
            <a:pPr marL="0" marR="0" lvl="0" indent="0" algn="r"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morbi.</a:t>
            </a:r>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199"/>
        <p:cNvGrpSpPr/>
        <p:nvPr/>
      </p:nvGrpSpPr>
      <p:grpSpPr>
        <a:xfrm>
          <a:off x="0" y="0"/>
          <a:ext cx="0" cy="0"/>
          <a:chOff x="0" y="0"/>
          <a:chExt cx="0" cy="0"/>
        </a:xfrm>
      </p:grpSpPr>
      <p:sp>
        <p:nvSpPr>
          <p:cNvPr id="200" name="Google Shape;200;p20"/>
          <p:cNvSpPr txBox="1"/>
          <p:nvPr/>
        </p:nvSpPr>
        <p:spPr>
          <a:xfrm>
            <a:off x="-374086" y="2104809"/>
            <a:ext cx="19036200" cy="55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5882" b="1" i="0" u="none" strike="noStrike" cap="none">
                <a:solidFill>
                  <a:srgbClr val="FDF8EC"/>
                </a:solidFill>
                <a:latin typeface="Josefin Sans SemiBold"/>
                <a:ea typeface="Josefin Sans SemiBold"/>
                <a:cs typeface="Josefin Sans SemiBold"/>
                <a:sym typeface="Josefin Sans SemiBold"/>
              </a:rPr>
              <a:t>dessert</a:t>
            </a:r>
            <a:endParaRPr/>
          </a:p>
        </p:txBody>
      </p:sp>
      <p:pic>
        <p:nvPicPr>
          <p:cNvPr id="201" name="Google Shape;201;p20"/>
          <p:cNvPicPr preferRelativeResize="0"/>
          <p:nvPr/>
        </p:nvPicPr>
        <p:blipFill>
          <a:blip r:embed="rId3">
            <a:alphaModFix/>
          </a:blip>
          <a:stretch>
            <a:fillRect/>
          </a:stretch>
        </p:blipFill>
        <p:spPr>
          <a:xfrm>
            <a:off x="-3255274" y="4466600"/>
            <a:ext cx="8551173" cy="8749326"/>
          </a:xfrm>
          <a:prstGeom prst="rect">
            <a:avLst/>
          </a:prstGeom>
          <a:noFill/>
          <a:ln>
            <a:noFill/>
          </a:ln>
        </p:spPr>
      </p:pic>
      <p:sp>
        <p:nvSpPr>
          <p:cNvPr id="202" name="Google Shape;202;p20"/>
          <p:cNvSpPr txBox="1"/>
          <p:nvPr/>
        </p:nvSpPr>
        <p:spPr>
          <a:xfrm>
            <a:off x="11655527" y="6782118"/>
            <a:ext cx="46956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FDF8EC"/>
                </a:solidFill>
                <a:latin typeface="Josefin Sans"/>
                <a:ea typeface="Josefin Sans"/>
                <a:cs typeface="Josefin Sans"/>
                <a:sym typeface="Josefin Sans"/>
              </a:rPr>
              <a:t>elaborate on your topic here</a:t>
            </a:r>
            <a:endParaRPr/>
          </a:p>
        </p:txBody>
      </p:sp>
      <p:sp>
        <p:nvSpPr>
          <p:cNvPr id="203" name="Google Shape;203;p20"/>
          <p:cNvSpPr txBox="1"/>
          <p:nvPr/>
        </p:nvSpPr>
        <p:spPr>
          <a:xfrm>
            <a:off x="760646" y="3489618"/>
            <a:ext cx="2827200" cy="55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DF8EC"/>
                </a:solidFill>
                <a:latin typeface="Josefin Sans"/>
                <a:ea typeface="Josefin Sans"/>
                <a:cs typeface="Josefin Sans"/>
                <a:sym typeface="Josefin Sans"/>
              </a:rPr>
              <a:t>cafeteria’s</a:t>
            </a:r>
            <a:endParaRPr/>
          </a:p>
        </p:txBody>
      </p:sp>
      <p:pic>
        <p:nvPicPr>
          <p:cNvPr id="204" name="Google Shape;204;p20"/>
          <p:cNvPicPr preferRelativeResize="0"/>
          <p:nvPr/>
        </p:nvPicPr>
        <p:blipFill>
          <a:blip r:embed="rId3">
            <a:alphaModFix/>
          </a:blip>
          <a:stretch>
            <a:fillRect/>
          </a:stretch>
        </p:blipFill>
        <p:spPr>
          <a:xfrm>
            <a:off x="12899126" y="-3153400"/>
            <a:ext cx="8551173" cy="8749326"/>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208"/>
        <p:cNvGrpSpPr/>
        <p:nvPr/>
      </p:nvGrpSpPr>
      <p:grpSpPr>
        <a:xfrm>
          <a:off x="0" y="0"/>
          <a:ext cx="0" cy="0"/>
          <a:chOff x="0" y="0"/>
          <a:chExt cx="0" cy="0"/>
        </a:xfrm>
      </p:grpSpPr>
      <p:pic>
        <p:nvPicPr>
          <p:cNvPr id="209" name="Google Shape;209;p21"/>
          <p:cNvPicPr preferRelativeResize="0"/>
          <p:nvPr/>
        </p:nvPicPr>
        <p:blipFill>
          <a:blip r:embed="rId3">
            <a:alphaModFix/>
          </a:blip>
          <a:stretch>
            <a:fillRect/>
          </a:stretch>
        </p:blipFill>
        <p:spPr>
          <a:xfrm>
            <a:off x="776625" y="2814150"/>
            <a:ext cx="8963401" cy="6271814"/>
          </a:xfrm>
          <a:prstGeom prst="rect">
            <a:avLst/>
          </a:prstGeom>
          <a:noFill/>
          <a:ln>
            <a:noFill/>
          </a:ln>
        </p:spPr>
      </p:pic>
      <p:sp>
        <p:nvSpPr>
          <p:cNvPr id="210" name="Google Shape;210;p21"/>
          <p:cNvSpPr txBox="1"/>
          <p:nvPr/>
        </p:nvSpPr>
        <p:spPr>
          <a:xfrm>
            <a:off x="776625" y="1428750"/>
            <a:ext cx="11034300" cy="1385400"/>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5000" b="1" i="0" u="none" strike="noStrike" cap="none">
                <a:solidFill>
                  <a:srgbClr val="FF3D00"/>
                </a:solidFill>
                <a:latin typeface="Josefin Sans SemiBold"/>
                <a:ea typeface="Josefin Sans SemiBold"/>
                <a:cs typeface="Josefin Sans SemiBold"/>
                <a:sym typeface="Josefin Sans SemiBold"/>
              </a:rPr>
              <a:t>our history</a:t>
            </a:r>
            <a:endParaRPr sz="15000"/>
          </a:p>
        </p:txBody>
      </p:sp>
      <p:sp>
        <p:nvSpPr>
          <p:cNvPr id="211" name="Google Shape;211;p21"/>
          <p:cNvSpPr txBox="1"/>
          <p:nvPr/>
        </p:nvSpPr>
        <p:spPr>
          <a:xfrm>
            <a:off x="10535976" y="2889885"/>
            <a:ext cx="6723300" cy="6206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Presentations are communication tools that can be used as demonstrations, lectures, speeches, reports, and more. It is mostly presented before an audience. </a:t>
            </a:r>
            <a:endParaRPr/>
          </a:p>
          <a:p>
            <a:pPr marL="0" marR="0" lvl="0" indent="0" algn="l" rtl="0">
              <a:lnSpc>
                <a:spcPct val="80000"/>
              </a:lnSpc>
              <a:spcBef>
                <a:spcPts val="0"/>
              </a:spcBef>
              <a:spcAft>
                <a:spcPts val="0"/>
              </a:spcAft>
              <a:buNone/>
            </a:pPr>
            <a:endParaRPr sz="2100" b="0" i="0" u="none" strike="noStrike" cap="none">
              <a:solidFill>
                <a:srgbClr val="FF3D00"/>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Lorem ipsum dolor sit amet, consectetur adipiscing elit, sed do eiusmod tempor incididunt ut labore et dolore magna aliqua. Semper quis lectus nulla at. Risus quis varius quam quisque id diam vel quam. Dictum fusce ut placerat orci. Orci porta non pulvinar neque laoreet. Lectus vestibulum mattis ullamcorper velit. Eu ultrices vitae auctor eu augue ut. Proin libero nunc consequat interdum varius. Aliquet enim tortor at auctor urna nunc. Ornare arcu odio ut sem nulla pharetra diam. Ultrices dui sapien eget mi proin. Penatibus et magnis dis parturient montes nascetur ridiculus. Dui sapien eget mi proin sed libero enim sed faucibus. Cras fermentum odio eu feugiat pretium nibh ipsum consequat. </a:t>
            </a:r>
            <a:endParaRPr/>
          </a:p>
          <a:p>
            <a:pPr marL="0" marR="0" lvl="0" indent="0" algn="l" rtl="0">
              <a:lnSpc>
                <a:spcPct val="80000"/>
              </a:lnSpc>
              <a:spcBef>
                <a:spcPts val="0"/>
              </a:spcBef>
              <a:spcAft>
                <a:spcPts val="0"/>
              </a:spcAft>
              <a:buNone/>
            </a:pPr>
            <a:endParaRPr sz="2100" b="0" i="0" u="none" strike="noStrike" cap="none">
              <a:solidFill>
                <a:srgbClr val="FF3D00"/>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Magna sit amet purus gravida. Eu ultrices vitae auctor eu augue ut lectus arcu. Eleifend mi in nulla posuere sollicitudin aliquam ultrices sagittis orci. Euismod elementum nisi quis eleifend quam adipiscing vitae proin sagittis. Amet consectetur adipiscing elit ut </a:t>
            </a:r>
            <a:endParaRPr/>
          </a:p>
        </p:txBody>
      </p:sp>
      <p:sp>
        <p:nvSpPr>
          <p:cNvPr id="212" name="Google Shape;212;p21"/>
          <p:cNvSpPr txBox="1"/>
          <p:nvPr/>
        </p:nvSpPr>
        <p:spPr>
          <a:xfrm>
            <a:off x="16179214" y="438904"/>
            <a:ext cx="1080086" cy="25527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cxnSp>
        <p:nvCxnSpPr>
          <p:cNvPr id="218" name="Google Shape;218;p22"/>
          <p:cNvCxnSpPr/>
          <p:nvPr/>
        </p:nvCxnSpPr>
        <p:spPr>
          <a:xfrm rot="10800000">
            <a:off x="2266641" y="0"/>
            <a:ext cx="0" cy="10287000"/>
          </a:xfrm>
          <a:prstGeom prst="straightConnector1">
            <a:avLst/>
          </a:prstGeom>
          <a:noFill/>
          <a:ln w="19050" cap="flat" cmpd="sng">
            <a:solidFill>
              <a:srgbClr val="FF3D00"/>
            </a:solidFill>
            <a:prstDash val="solid"/>
            <a:round/>
            <a:headEnd type="none" w="sm" len="sm"/>
            <a:tailEnd type="none" w="sm" len="sm"/>
          </a:ln>
        </p:spPr>
      </p:cxnSp>
      <p:grpSp>
        <p:nvGrpSpPr>
          <p:cNvPr id="2" name="Google Shape;219;p22"/>
          <p:cNvGrpSpPr/>
          <p:nvPr/>
        </p:nvGrpSpPr>
        <p:grpSpPr>
          <a:xfrm>
            <a:off x="5012612" y="1573678"/>
            <a:ext cx="275812" cy="275812"/>
            <a:chOff x="0" y="0"/>
            <a:chExt cx="812800" cy="812800"/>
          </a:xfrm>
        </p:grpSpPr>
        <p:sp>
          <p:nvSpPr>
            <p:cNvPr id="220" name="Google Shape;22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2" name="Google Shape;222;p22"/>
          <p:cNvCxnSpPr/>
          <p:nvPr/>
        </p:nvCxnSpPr>
        <p:spPr>
          <a:xfrm>
            <a:off x="5150518" y="1711584"/>
            <a:ext cx="1978192" cy="0"/>
          </a:xfrm>
          <a:prstGeom prst="straightConnector1">
            <a:avLst/>
          </a:prstGeom>
          <a:noFill/>
          <a:ln w="19050" cap="flat" cmpd="sng">
            <a:solidFill>
              <a:srgbClr val="FF3D00"/>
            </a:solidFill>
            <a:prstDash val="solid"/>
            <a:round/>
            <a:headEnd type="none" w="sm" len="sm"/>
            <a:tailEnd type="none" w="sm" len="sm"/>
          </a:ln>
        </p:spPr>
      </p:cxnSp>
      <p:grpSp>
        <p:nvGrpSpPr>
          <p:cNvPr id="3" name="Google Shape;223;p22"/>
          <p:cNvGrpSpPr/>
          <p:nvPr/>
        </p:nvGrpSpPr>
        <p:grpSpPr>
          <a:xfrm>
            <a:off x="2222519" y="3914434"/>
            <a:ext cx="275812" cy="275812"/>
            <a:chOff x="0" y="0"/>
            <a:chExt cx="812800" cy="812800"/>
          </a:xfrm>
        </p:grpSpPr>
        <p:sp>
          <p:nvSpPr>
            <p:cNvPr id="224" name="Google Shape;22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6" name="Google Shape;226;p22"/>
          <p:cNvCxnSpPr/>
          <p:nvPr/>
        </p:nvCxnSpPr>
        <p:spPr>
          <a:xfrm>
            <a:off x="2290087" y="4051196"/>
            <a:ext cx="1978192" cy="0"/>
          </a:xfrm>
          <a:prstGeom prst="straightConnector1">
            <a:avLst/>
          </a:prstGeom>
          <a:noFill/>
          <a:ln w="19050" cap="flat" cmpd="sng">
            <a:solidFill>
              <a:srgbClr val="FF3D00"/>
            </a:solidFill>
            <a:prstDash val="solid"/>
            <a:round/>
            <a:headEnd type="none" w="sm" len="sm"/>
            <a:tailEnd type="none" w="sm" len="sm"/>
          </a:ln>
        </p:spPr>
      </p:cxnSp>
      <p:grpSp>
        <p:nvGrpSpPr>
          <p:cNvPr id="4" name="Google Shape;227;p22"/>
          <p:cNvGrpSpPr/>
          <p:nvPr/>
        </p:nvGrpSpPr>
        <p:grpSpPr>
          <a:xfrm>
            <a:off x="2291715" y="5362522"/>
            <a:ext cx="275812" cy="275812"/>
            <a:chOff x="0" y="0"/>
            <a:chExt cx="812800" cy="812800"/>
          </a:xfrm>
        </p:grpSpPr>
        <p:sp>
          <p:nvSpPr>
            <p:cNvPr id="228" name="Google Shape;22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0" name="Google Shape;230;p22"/>
          <p:cNvCxnSpPr/>
          <p:nvPr/>
        </p:nvCxnSpPr>
        <p:spPr>
          <a:xfrm>
            <a:off x="2429620" y="5481223"/>
            <a:ext cx="1978192" cy="0"/>
          </a:xfrm>
          <a:prstGeom prst="straightConnector1">
            <a:avLst/>
          </a:prstGeom>
          <a:noFill/>
          <a:ln w="19050" cap="flat" cmpd="sng">
            <a:solidFill>
              <a:srgbClr val="FF3D00"/>
            </a:solidFill>
            <a:prstDash val="solid"/>
            <a:round/>
            <a:headEnd type="none" w="sm" len="sm"/>
            <a:tailEnd type="none" w="sm" len="sm"/>
          </a:ln>
        </p:spPr>
      </p:cxnSp>
      <p:grpSp>
        <p:nvGrpSpPr>
          <p:cNvPr id="5" name="Google Shape;231;p22"/>
          <p:cNvGrpSpPr/>
          <p:nvPr/>
        </p:nvGrpSpPr>
        <p:grpSpPr>
          <a:xfrm>
            <a:off x="2291715" y="6844357"/>
            <a:ext cx="275812" cy="275812"/>
            <a:chOff x="0" y="0"/>
            <a:chExt cx="812800" cy="812800"/>
          </a:xfrm>
        </p:grpSpPr>
        <p:sp>
          <p:nvSpPr>
            <p:cNvPr id="232" name="Google Shape;23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4" name="Google Shape;234;p22"/>
          <p:cNvCxnSpPr/>
          <p:nvPr/>
        </p:nvCxnSpPr>
        <p:spPr>
          <a:xfrm>
            <a:off x="2474225" y="6982255"/>
            <a:ext cx="1978192" cy="0"/>
          </a:xfrm>
          <a:prstGeom prst="straightConnector1">
            <a:avLst/>
          </a:prstGeom>
          <a:noFill/>
          <a:ln w="19050" cap="flat" cmpd="sng">
            <a:solidFill>
              <a:srgbClr val="FF3D00"/>
            </a:solidFill>
            <a:prstDash val="solid"/>
            <a:round/>
            <a:headEnd type="none" w="sm" len="sm"/>
            <a:tailEnd type="none" w="sm" len="sm"/>
          </a:ln>
        </p:spPr>
      </p:cxnSp>
      <p:grpSp>
        <p:nvGrpSpPr>
          <p:cNvPr id="6" name="Google Shape;235;p22"/>
          <p:cNvGrpSpPr/>
          <p:nvPr/>
        </p:nvGrpSpPr>
        <p:grpSpPr>
          <a:xfrm>
            <a:off x="4290647" y="398584"/>
            <a:ext cx="11558954" cy="2860431"/>
            <a:chOff x="0" y="-47625"/>
            <a:chExt cx="812800" cy="2756958"/>
          </a:xfrm>
          <a:solidFill>
            <a:schemeClr val="bg2">
              <a:lumMod val="60000"/>
              <a:lumOff val="40000"/>
            </a:schemeClr>
          </a:solidFill>
        </p:grpSpPr>
        <p:sp>
          <p:nvSpPr>
            <p:cNvPr id="236" name="Google Shape;236;p22"/>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sp>
        <p:sp>
          <p:nvSpPr>
            <p:cNvPr id="237" name="Google Shape;237;p22"/>
            <p:cNvSpPr txBox="1"/>
            <p:nvPr/>
          </p:nvSpPr>
          <p:spPr>
            <a:xfrm>
              <a:off x="0" y="-47625"/>
              <a:ext cx="812800" cy="2756958"/>
            </a:xfrm>
            <a:prstGeom prst="rect">
              <a:avLst/>
            </a:prstGeom>
            <a:grp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22"/>
          <p:cNvSpPr txBox="1"/>
          <p:nvPr/>
        </p:nvSpPr>
        <p:spPr>
          <a:xfrm>
            <a:off x="4773757" y="927752"/>
            <a:ext cx="10287000" cy="1772793"/>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9600" b="1" dirty="0" smtClean="0">
                <a:solidFill>
                  <a:srgbClr val="FDF8EC"/>
                </a:solidFill>
                <a:latin typeface="Josefin Sans SemiBold"/>
                <a:sym typeface="Josefin Sans SemiBold"/>
              </a:rPr>
              <a:t>What is  Programming</a:t>
            </a:r>
            <a:endParaRPr sz="9600"/>
          </a:p>
        </p:txBody>
      </p:sp>
      <p:sp>
        <p:nvSpPr>
          <p:cNvPr id="241" name="Google Shape;241;p22"/>
          <p:cNvSpPr txBox="1"/>
          <p:nvPr/>
        </p:nvSpPr>
        <p:spPr>
          <a:xfrm>
            <a:off x="4394824" y="3809345"/>
            <a:ext cx="9954222"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Computers cannot do anything on their own</a:t>
            </a:r>
            <a:endParaRPr>
              <a:solidFill>
                <a:schemeClr val="bg2">
                  <a:lumMod val="50000"/>
                </a:schemeClr>
              </a:solidFill>
            </a:endParaRPr>
          </a:p>
        </p:txBody>
      </p:sp>
      <p:sp>
        <p:nvSpPr>
          <p:cNvPr id="243" name="Google Shape;243;p22"/>
          <p:cNvSpPr txBox="1"/>
          <p:nvPr/>
        </p:nvSpPr>
        <p:spPr>
          <a:xfrm>
            <a:off x="4533212" y="5262816"/>
            <a:ext cx="10677051"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Instructions must be given to complete the task</a:t>
            </a:r>
            <a:endParaRPr>
              <a:solidFill>
                <a:schemeClr val="bg2">
                  <a:lumMod val="50000"/>
                </a:schemeClr>
              </a:solidFill>
            </a:endParaRPr>
          </a:p>
        </p:txBody>
      </p:sp>
      <p:sp>
        <p:nvSpPr>
          <p:cNvPr id="34" name="Google Shape;243;p22"/>
          <p:cNvSpPr txBox="1"/>
          <p:nvPr/>
        </p:nvSpPr>
        <p:spPr>
          <a:xfrm>
            <a:off x="4507192" y="6772567"/>
            <a:ext cx="10677051"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These instructions are called as PROGRAMS</a:t>
            </a:r>
            <a:endParaRPr>
              <a:solidFill>
                <a:schemeClr val="bg2">
                  <a:lumMod val="50000"/>
                </a:schemeClr>
              </a:solidFill>
            </a:endParaRPr>
          </a:p>
        </p:txBody>
      </p:sp>
      <p:cxnSp>
        <p:nvCxnSpPr>
          <p:cNvPr id="36" name="Google Shape;234;p22"/>
          <p:cNvCxnSpPr/>
          <p:nvPr/>
        </p:nvCxnSpPr>
        <p:spPr>
          <a:xfrm>
            <a:off x="2559721" y="8361280"/>
            <a:ext cx="1978192" cy="0"/>
          </a:xfrm>
          <a:prstGeom prst="straightConnector1">
            <a:avLst/>
          </a:prstGeom>
          <a:noFill/>
          <a:ln w="19050" cap="flat" cmpd="sng">
            <a:solidFill>
              <a:srgbClr val="FF3D00"/>
            </a:solidFill>
            <a:prstDash val="solid"/>
            <a:round/>
            <a:headEnd type="none" w="sm" len="sm"/>
            <a:tailEnd type="none" w="sm" len="sm"/>
          </a:ln>
        </p:spPr>
      </p:cxnSp>
      <p:grpSp>
        <p:nvGrpSpPr>
          <p:cNvPr id="7" name="Google Shape;231;p22"/>
          <p:cNvGrpSpPr/>
          <p:nvPr/>
        </p:nvGrpSpPr>
        <p:grpSpPr>
          <a:xfrm>
            <a:off x="2265699" y="8201065"/>
            <a:ext cx="275812" cy="275812"/>
            <a:chOff x="0" y="0"/>
            <a:chExt cx="812800" cy="812800"/>
          </a:xfrm>
        </p:grpSpPr>
        <p:sp>
          <p:nvSpPr>
            <p:cNvPr id="38" name="Google Shape;23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3;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 name="Google Shape;243;p22"/>
          <p:cNvSpPr txBox="1"/>
          <p:nvPr/>
        </p:nvSpPr>
        <p:spPr>
          <a:xfrm>
            <a:off x="4614988" y="8062391"/>
            <a:ext cx="10677051"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Programming is how to communicate with a computer to perform a task</a:t>
            </a:r>
            <a:endParaRPr>
              <a:solidFill>
                <a:schemeClr val="bg2">
                  <a:lumMod val="50000"/>
                </a:schemeClr>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3"/>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53" name="Google Shape;253;p23"/>
          <p:cNvGrpSpPr/>
          <p:nvPr/>
        </p:nvGrpSpPr>
        <p:grpSpPr>
          <a:xfrm>
            <a:off x="17039734" y="-180826"/>
            <a:ext cx="1248266" cy="10467826"/>
            <a:chOff x="0" y="-47625"/>
            <a:chExt cx="328762" cy="2756958"/>
          </a:xfrm>
        </p:grpSpPr>
        <p:sp>
          <p:nvSpPr>
            <p:cNvPr id="254" name="Google Shape;254;p23"/>
            <p:cNvSpPr/>
            <p:nvPr/>
          </p:nvSpPr>
          <p:spPr>
            <a:xfrm>
              <a:off x="0" y="0"/>
              <a:ext cx="328762" cy="2709333"/>
            </a:xfrm>
            <a:custGeom>
              <a:avLst/>
              <a:gdLst/>
              <a:ahLst/>
              <a:cxnLst/>
              <a:rect l="l" t="t" r="r" b="b"/>
              <a:pathLst>
                <a:path w="328762" h="2709333" extrusionOk="0">
                  <a:moveTo>
                    <a:pt x="0" y="0"/>
                  </a:moveTo>
                  <a:lnTo>
                    <a:pt x="328762" y="0"/>
                  </a:lnTo>
                  <a:lnTo>
                    <a:pt x="328762" y="2709333"/>
                  </a:lnTo>
                  <a:lnTo>
                    <a:pt x="0" y="2709333"/>
                  </a:lnTo>
                  <a:close/>
                </a:path>
              </a:pathLst>
            </a:custGeom>
            <a:solidFill>
              <a:srgbClr val="FF3D00"/>
            </a:solidFill>
            <a:ln>
              <a:noFill/>
            </a:ln>
          </p:spPr>
        </p:sp>
        <p:sp>
          <p:nvSpPr>
            <p:cNvPr id="255" name="Google Shape;255;p23"/>
            <p:cNvSpPr txBox="1"/>
            <p:nvPr/>
          </p:nvSpPr>
          <p:spPr>
            <a:xfrm>
              <a:off x="0" y="-47625"/>
              <a:ext cx="328762"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6" name="Google Shape;256;p23"/>
          <p:cNvSpPr txBox="1"/>
          <p:nvPr/>
        </p:nvSpPr>
        <p:spPr>
          <a:xfrm rot="5400000">
            <a:off x="12521789" y="4931100"/>
            <a:ext cx="10287000" cy="42480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4600" b="1" i="0" u="none" strike="noStrike" cap="none">
                <a:solidFill>
                  <a:srgbClr val="FDF8EC"/>
                </a:solidFill>
                <a:latin typeface="Josefin Sans SemiBold"/>
                <a:ea typeface="Josefin Sans SemiBold"/>
                <a:cs typeface="Josefin Sans SemiBold"/>
                <a:sym typeface="Josefin Sans SemiBold"/>
              </a:rPr>
              <a:t>a picture is worth a thousand words</a:t>
            </a:r>
            <a:endParaRPr sz="4600"/>
          </a:p>
        </p:txBody>
      </p:sp>
      <p:sp>
        <p:nvSpPr>
          <p:cNvPr id="257" name="Google Shape;257;p23"/>
          <p:cNvSpPr txBox="1"/>
          <p:nvPr/>
        </p:nvSpPr>
        <p:spPr>
          <a:xfrm>
            <a:off x="1028700" y="438904"/>
            <a:ext cx="1080086" cy="2552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DF8EC"/>
                </a:solidFill>
                <a:latin typeface="Josefin Sans SemiBold"/>
                <a:ea typeface="Josefin Sans SemiBold"/>
                <a:cs typeface="Josefin Sans SemiBold"/>
                <a:sym typeface="Josefin Sans SemiBold"/>
              </a:rPr>
              <a:t>cafeteria</a:t>
            </a:r>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261"/>
        <p:cNvGrpSpPr/>
        <p:nvPr/>
      </p:nvGrpSpPr>
      <p:grpSpPr>
        <a:xfrm>
          <a:off x="0" y="0"/>
          <a:ext cx="0" cy="0"/>
          <a:chOff x="0" y="0"/>
          <a:chExt cx="0" cy="0"/>
        </a:xfrm>
      </p:grpSpPr>
      <p:sp>
        <p:nvSpPr>
          <p:cNvPr id="262" name="Google Shape;262;p24"/>
          <p:cNvSpPr txBox="1"/>
          <p:nvPr/>
        </p:nvSpPr>
        <p:spPr>
          <a:xfrm>
            <a:off x="5599002" y="2185240"/>
            <a:ext cx="7089900" cy="3289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26712" b="1" i="0" u="none" strike="noStrike" cap="none">
                <a:solidFill>
                  <a:srgbClr val="FDF8EC"/>
                </a:solidFill>
                <a:latin typeface="Josefin Sans"/>
                <a:ea typeface="Josefin Sans"/>
                <a:cs typeface="Josefin Sans"/>
                <a:sym typeface="Josefin Sans"/>
              </a:rPr>
              <a:t>“</a:t>
            </a:r>
            <a:endParaRPr/>
          </a:p>
        </p:txBody>
      </p:sp>
      <p:sp>
        <p:nvSpPr>
          <p:cNvPr id="263" name="Google Shape;263;p24"/>
          <p:cNvSpPr txBox="1"/>
          <p:nvPr/>
        </p:nvSpPr>
        <p:spPr>
          <a:xfrm>
            <a:off x="3387813" y="3230245"/>
            <a:ext cx="11512500" cy="38418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400" b="1" i="0" u="none" strike="noStrike" cap="none">
                <a:solidFill>
                  <a:srgbClr val="FDF8EC"/>
                </a:solidFill>
                <a:latin typeface="Josefin Sans"/>
                <a:ea typeface="Josefin Sans"/>
                <a:cs typeface="Josefin Sans"/>
                <a:sym typeface="Josefin Sans"/>
              </a:rPr>
              <a:t>write an original statement or inspiring quote</a:t>
            </a:r>
            <a:endParaRPr/>
          </a:p>
        </p:txBody>
      </p:sp>
      <p:sp>
        <p:nvSpPr>
          <p:cNvPr id="264" name="Google Shape;264;p24"/>
          <p:cNvSpPr txBox="1"/>
          <p:nvPr/>
        </p:nvSpPr>
        <p:spPr>
          <a:xfrm>
            <a:off x="2741618" y="7638789"/>
            <a:ext cx="12804764"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DF8EC"/>
                </a:solidFill>
                <a:latin typeface="Josefin Sans"/>
                <a:ea typeface="Josefin Sans"/>
                <a:cs typeface="Josefin Sans"/>
                <a:sym typeface="Josefin Sans"/>
              </a:rPr>
              <a:t>— Include a credit, citation, or supporting message</a:t>
            </a:r>
            <a:endParaRPr/>
          </a:p>
        </p:txBody>
      </p:sp>
      <p:pic>
        <p:nvPicPr>
          <p:cNvPr id="265" name="Google Shape;265;p24"/>
          <p:cNvPicPr preferRelativeResize="0"/>
          <p:nvPr/>
        </p:nvPicPr>
        <p:blipFill>
          <a:blip r:embed="rId3">
            <a:alphaModFix/>
          </a:blip>
          <a:stretch>
            <a:fillRect/>
          </a:stretch>
        </p:blipFill>
        <p:spPr>
          <a:xfrm>
            <a:off x="-841418" y="4294350"/>
            <a:ext cx="8473874" cy="7535157"/>
          </a:xfrm>
          <a:prstGeom prst="rect">
            <a:avLst/>
          </a:prstGeom>
          <a:noFill/>
          <a:ln>
            <a:noFill/>
          </a:ln>
        </p:spPr>
      </p:pic>
      <p:sp>
        <p:nvSpPr>
          <p:cNvPr id="266" name="Google Shape;266;p24"/>
          <p:cNvSpPr txBox="1"/>
          <p:nvPr/>
        </p:nvSpPr>
        <p:spPr>
          <a:xfrm>
            <a:off x="1028700" y="438904"/>
            <a:ext cx="1080086" cy="2552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DF8EC"/>
                </a:solidFill>
                <a:latin typeface="Josefin Sans SemiBold"/>
                <a:ea typeface="Josefin Sans SemiBold"/>
                <a:cs typeface="Josefin Sans SemiBold"/>
                <a:sym typeface="Josefin Sans SemiBold"/>
              </a:rPr>
              <a:t>cafeteria</a:t>
            </a:r>
            <a:endParaRPr/>
          </a:p>
        </p:txBody>
      </p:sp>
      <p:pic>
        <p:nvPicPr>
          <p:cNvPr id="267" name="Google Shape;267;p24"/>
          <p:cNvPicPr preferRelativeResize="0"/>
          <p:nvPr/>
        </p:nvPicPr>
        <p:blipFill>
          <a:blip r:embed="rId4">
            <a:alphaModFix/>
          </a:blip>
          <a:stretch>
            <a:fillRect/>
          </a:stretch>
        </p:blipFill>
        <p:spPr>
          <a:xfrm>
            <a:off x="10065475" y="-3874573"/>
            <a:ext cx="10365475" cy="10657223"/>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271"/>
        <p:cNvGrpSpPr/>
        <p:nvPr/>
      </p:nvGrpSpPr>
      <p:grpSpPr>
        <a:xfrm>
          <a:off x="0" y="0"/>
          <a:ext cx="0" cy="0"/>
          <a:chOff x="0" y="0"/>
          <a:chExt cx="0" cy="0"/>
        </a:xfrm>
      </p:grpSpPr>
      <p:sp>
        <p:nvSpPr>
          <p:cNvPr id="272" name="Google Shape;272;p25"/>
          <p:cNvSpPr txBox="1"/>
          <p:nvPr/>
        </p:nvSpPr>
        <p:spPr>
          <a:xfrm>
            <a:off x="847725" y="2432900"/>
            <a:ext cx="7576200" cy="2961000"/>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6030" b="1" i="0" u="none" strike="noStrike" cap="none">
                <a:solidFill>
                  <a:srgbClr val="FF3D00"/>
                </a:solidFill>
                <a:latin typeface="Josefin Sans SemiBold"/>
                <a:ea typeface="Josefin Sans SemiBold"/>
                <a:cs typeface="Josefin Sans SemiBold"/>
                <a:sym typeface="Josefin Sans SemiBold"/>
              </a:rPr>
              <a:t>contact us</a:t>
            </a:r>
            <a:endParaRPr/>
          </a:p>
        </p:txBody>
      </p:sp>
      <p:pic>
        <p:nvPicPr>
          <p:cNvPr id="273" name="Google Shape;273;p25"/>
          <p:cNvPicPr preferRelativeResize="0"/>
          <p:nvPr/>
        </p:nvPicPr>
        <p:blipFill>
          <a:blip r:embed="rId3">
            <a:alphaModFix/>
          </a:blip>
          <a:stretch>
            <a:fillRect/>
          </a:stretch>
        </p:blipFill>
        <p:spPr>
          <a:xfrm>
            <a:off x="6879626" y="-3725175"/>
            <a:ext cx="11817502" cy="17743585"/>
          </a:xfrm>
          <a:prstGeom prst="rect">
            <a:avLst/>
          </a:prstGeom>
          <a:noFill/>
          <a:ln>
            <a:noFill/>
          </a:ln>
        </p:spPr>
      </p:pic>
      <p:sp>
        <p:nvSpPr>
          <p:cNvPr id="274" name="Google Shape;274;p25"/>
          <p:cNvSpPr txBox="1"/>
          <p:nvPr/>
        </p:nvSpPr>
        <p:spPr>
          <a:xfrm>
            <a:off x="1028700" y="5603902"/>
            <a:ext cx="9209922" cy="2914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123 Anywhere St., Any City,ST 12345</a:t>
            </a:r>
            <a:endParaRPr/>
          </a:p>
        </p:txBody>
      </p:sp>
      <p:sp>
        <p:nvSpPr>
          <p:cNvPr id="275" name="Google Shape;275;p25"/>
          <p:cNvSpPr txBox="1"/>
          <p:nvPr/>
        </p:nvSpPr>
        <p:spPr>
          <a:xfrm>
            <a:off x="1028700" y="6084950"/>
            <a:ext cx="7767656" cy="2914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123-456-7890</a:t>
            </a:r>
            <a:endParaRPr/>
          </a:p>
        </p:txBody>
      </p:sp>
      <p:sp>
        <p:nvSpPr>
          <p:cNvPr id="276" name="Google Shape;276;p25"/>
          <p:cNvSpPr txBox="1"/>
          <p:nvPr/>
        </p:nvSpPr>
        <p:spPr>
          <a:xfrm>
            <a:off x="1028700" y="6565997"/>
            <a:ext cx="7767656" cy="2914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hello@reallygreatsite.com</a:t>
            </a:r>
            <a:endParaRPr/>
          </a:p>
        </p:txBody>
      </p:sp>
      <p:sp>
        <p:nvSpPr>
          <p:cNvPr id="277" name="Google Shape;277;p25"/>
          <p:cNvSpPr txBox="1"/>
          <p:nvPr/>
        </p:nvSpPr>
        <p:spPr>
          <a:xfrm>
            <a:off x="1028700" y="7528093"/>
            <a:ext cx="7767656" cy="2914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reallygreatsite.com</a:t>
            </a:r>
            <a:endParaRPr/>
          </a:p>
        </p:txBody>
      </p:sp>
      <p:sp>
        <p:nvSpPr>
          <p:cNvPr id="278" name="Google Shape;278;p25"/>
          <p:cNvSpPr txBox="1"/>
          <p:nvPr/>
        </p:nvSpPr>
        <p:spPr>
          <a:xfrm>
            <a:off x="1028700" y="7047045"/>
            <a:ext cx="7767656" cy="2914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3D00"/>
                </a:solidFill>
                <a:latin typeface="Josefin Sans"/>
                <a:ea typeface="Josefin Sans"/>
                <a:cs typeface="Josefin Sans"/>
                <a:sym typeface="Josefin Sans"/>
              </a:rPr>
              <a:t>@reallygreatsite</a:t>
            </a:r>
            <a:endParaRPr/>
          </a:p>
        </p:txBody>
      </p:sp>
      <p:sp>
        <p:nvSpPr>
          <p:cNvPr id="279" name="Google Shape;279;p25"/>
          <p:cNvSpPr txBox="1"/>
          <p:nvPr/>
        </p:nvSpPr>
        <p:spPr>
          <a:xfrm>
            <a:off x="1028700" y="438904"/>
            <a:ext cx="1080086" cy="2552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3D00"/>
                </a:solidFill>
                <a:latin typeface="Josefin Sans SemiBold"/>
                <a:ea typeface="Josefin Sans SemiBold"/>
                <a:cs typeface="Josefin Sans SemiBold"/>
                <a:sym typeface="Josefin Sans SemiBold"/>
              </a:rPr>
              <a:t>cafeteria</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283"/>
        <p:cNvGrpSpPr/>
        <p:nvPr/>
      </p:nvGrpSpPr>
      <p:grpSpPr>
        <a:xfrm>
          <a:off x="0" y="0"/>
          <a:ext cx="0" cy="0"/>
          <a:chOff x="0" y="0"/>
          <a:chExt cx="0" cy="0"/>
        </a:xfrm>
      </p:grpSpPr>
      <p:grpSp>
        <p:nvGrpSpPr>
          <p:cNvPr id="284" name="Google Shape;284;p26"/>
          <p:cNvGrpSpPr/>
          <p:nvPr/>
        </p:nvGrpSpPr>
        <p:grpSpPr>
          <a:xfrm>
            <a:off x="774218" y="2141235"/>
            <a:ext cx="5097641" cy="7544983"/>
            <a:chOff x="0" y="-38100"/>
            <a:chExt cx="1342589" cy="1987156"/>
          </a:xfrm>
        </p:grpSpPr>
        <p:sp>
          <p:nvSpPr>
            <p:cNvPr id="285" name="Google Shape;285;p26"/>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w="19050" cap="rnd" cmpd="sng">
              <a:solidFill>
                <a:srgbClr val="FF3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txBox="1"/>
            <p:nvPr/>
          </p:nvSpPr>
          <p:spPr>
            <a:xfrm>
              <a:off x="0" y="-38100"/>
              <a:ext cx="1342589" cy="198715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26"/>
          <p:cNvGrpSpPr/>
          <p:nvPr/>
        </p:nvGrpSpPr>
        <p:grpSpPr>
          <a:xfrm>
            <a:off x="6109984" y="2141235"/>
            <a:ext cx="11512980" cy="7544983"/>
            <a:chOff x="0" y="-38100"/>
            <a:chExt cx="3032225" cy="1987156"/>
          </a:xfrm>
        </p:grpSpPr>
        <p:sp>
          <p:nvSpPr>
            <p:cNvPr id="288" name="Google Shape;288;p26"/>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w="19050" cap="rnd" cmpd="sng">
              <a:solidFill>
                <a:srgbClr val="FF3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txBox="1"/>
            <p:nvPr/>
          </p:nvSpPr>
          <p:spPr>
            <a:xfrm>
              <a:off x="0" y="-38100"/>
              <a:ext cx="3032225" cy="198715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26"/>
          <p:cNvGrpSpPr/>
          <p:nvPr/>
        </p:nvGrpSpPr>
        <p:grpSpPr>
          <a:xfrm>
            <a:off x="1139005" y="2421953"/>
            <a:ext cx="4368067" cy="791898"/>
            <a:chOff x="0" y="-38100"/>
            <a:chExt cx="1150437" cy="208566"/>
          </a:xfrm>
        </p:grpSpPr>
        <p:sp>
          <p:nvSpPr>
            <p:cNvPr id="291" name="Google Shape;291;p26"/>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3D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txBox="1"/>
            <p:nvPr/>
          </p:nvSpPr>
          <p:spPr>
            <a:xfrm>
              <a:off x="0" y="-38100"/>
              <a:ext cx="1150437" cy="20856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3" name="Google Shape;293;p26"/>
          <p:cNvGrpSpPr/>
          <p:nvPr/>
        </p:nvGrpSpPr>
        <p:grpSpPr>
          <a:xfrm>
            <a:off x="9682440" y="2421953"/>
            <a:ext cx="4368067" cy="791898"/>
            <a:chOff x="0" y="-38100"/>
            <a:chExt cx="1150437" cy="208566"/>
          </a:xfrm>
        </p:grpSpPr>
        <p:sp>
          <p:nvSpPr>
            <p:cNvPr id="294" name="Google Shape;294;p26"/>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3D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txBox="1"/>
            <p:nvPr/>
          </p:nvSpPr>
          <p:spPr>
            <a:xfrm>
              <a:off x="0" y="-38100"/>
              <a:ext cx="1150437" cy="20856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6" name="Google Shape;296;p26"/>
          <p:cNvGrpSpPr/>
          <p:nvPr/>
        </p:nvGrpSpPr>
        <p:grpSpPr>
          <a:xfrm>
            <a:off x="1139005" y="7056352"/>
            <a:ext cx="4368067" cy="791898"/>
            <a:chOff x="0" y="-38100"/>
            <a:chExt cx="1150437" cy="208566"/>
          </a:xfrm>
        </p:grpSpPr>
        <p:sp>
          <p:nvSpPr>
            <p:cNvPr id="297" name="Google Shape;297;p26"/>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FF3D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txBox="1"/>
            <p:nvPr/>
          </p:nvSpPr>
          <p:spPr>
            <a:xfrm>
              <a:off x="0" y="-38100"/>
              <a:ext cx="1150437" cy="20856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p26"/>
          <p:cNvGrpSpPr/>
          <p:nvPr/>
        </p:nvGrpSpPr>
        <p:grpSpPr>
          <a:xfrm>
            <a:off x="2012373" y="8070072"/>
            <a:ext cx="754204" cy="789557"/>
            <a:chOff x="0" y="-38100"/>
            <a:chExt cx="812800" cy="850900"/>
          </a:xfrm>
        </p:grpSpPr>
        <p:sp>
          <p:nvSpPr>
            <p:cNvPr id="300" name="Google Shape;300;p26"/>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26"/>
          <p:cNvGrpSpPr/>
          <p:nvPr/>
        </p:nvGrpSpPr>
        <p:grpSpPr>
          <a:xfrm>
            <a:off x="2945936" y="8070072"/>
            <a:ext cx="754204" cy="789557"/>
            <a:chOff x="0" y="-38100"/>
            <a:chExt cx="812800" cy="850900"/>
          </a:xfrm>
        </p:grpSpPr>
        <p:sp>
          <p:nvSpPr>
            <p:cNvPr id="303" name="Google Shape;303;p26"/>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DF8EC"/>
            </a:solidFill>
            <a:ln w="38100" cap="rnd" cmpd="sng">
              <a:solidFill>
                <a:srgbClr val="FF3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26"/>
          <p:cNvGrpSpPr/>
          <p:nvPr/>
        </p:nvGrpSpPr>
        <p:grpSpPr>
          <a:xfrm>
            <a:off x="3879499" y="8070072"/>
            <a:ext cx="754204" cy="789557"/>
            <a:chOff x="0" y="-38100"/>
            <a:chExt cx="812800" cy="850900"/>
          </a:xfrm>
        </p:grpSpPr>
        <p:sp>
          <p:nvSpPr>
            <p:cNvPr id="306" name="Google Shape;306;p26"/>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4143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8" name="Google Shape;308;p26"/>
          <p:cNvSpPr txBox="1"/>
          <p:nvPr/>
        </p:nvSpPr>
        <p:spPr>
          <a:xfrm>
            <a:off x="1232396" y="3445771"/>
            <a:ext cx="4181400" cy="4188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700" b="0" i="0" u="none" strike="noStrike" cap="none">
                <a:solidFill>
                  <a:srgbClr val="FF3D00"/>
                </a:solidFill>
                <a:latin typeface="Josefin Sans"/>
                <a:ea typeface="Josefin Sans"/>
                <a:cs typeface="Josefin Sans"/>
                <a:sym typeface="Josefin Sans"/>
              </a:rPr>
              <a:t>This presentation template</a:t>
            </a:r>
            <a:endParaRPr/>
          </a:p>
          <a:p>
            <a:pPr marL="0" marR="0" lvl="0" indent="0" algn="ctr" rtl="0">
              <a:lnSpc>
                <a:spcPct val="80000"/>
              </a:lnSpc>
              <a:spcBef>
                <a:spcPts val="0"/>
              </a:spcBef>
              <a:spcAft>
                <a:spcPts val="0"/>
              </a:spcAft>
              <a:buNone/>
            </a:pPr>
            <a:r>
              <a:rPr lang="en-US" sz="1700" b="0" i="0" u="none" strike="noStrike" cap="none">
                <a:solidFill>
                  <a:srgbClr val="FF3D00"/>
                </a:solidFill>
                <a:latin typeface="Josefin Sans"/>
                <a:ea typeface="Josefin Sans"/>
                <a:cs typeface="Josefin Sans"/>
                <a:sym typeface="Josefin Sans"/>
              </a:rPr>
              <a:t>uses the following free fonts:</a:t>
            </a:r>
            <a:endParaRPr/>
          </a:p>
        </p:txBody>
      </p:sp>
      <p:sp>
        <p:nvSpPr>
          <p:cNvPr id="309" name="Google Shape;309;p26"/>
          <p:cNvSpPr txBox="1"/>
          <p:nvPr/>
        </p:nvSpPr>
        <p:spPr>
          <a:xfrm>
            <a:off x="1175455" y="6538581"/>
            <a:ext cx="4368067" cy="26238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FF3D00"/>
                </a:solidFill>
                <a:latin typeface="Josefin Sans"/>
                <a:ea typeface="Josefin Sans"/>
                <a:cs typeface="Josefin Sans"/>
                <a:sym typeface="Josefin Sans"/>
              </a:rPr>
              <a:t>You can find these fonts online too.</a:t>
            </a:r>
            <a:endParaRPr/>
          </a:p>
        </p:txBody>
      </p:sp>
      <p:sp>
        <p:nvSpPr>
          <p:cNvPr id="310" name="Google Shape;310;p26"/>
          <p:cNvSpPr txBox="1"/>
          <p:nvPr/>
        </p:nvSpPr>
        <p:spPr>
          <a:xfrm>
            <a:off x="1747770" y="4317826"/>
            <a:ext cx="3150600" cy="18522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497" b="1" i="0" u="none" strike="noStrike" cap="none">
                <a:solidFill>
                  <a:srgbClr val="FF3D00"/>
                </a:solidFill>
                <a:latin typeface="Josefin Sans"/>
                <a:ea typeface="Josefin Sans"/>
                <a:cs typeface="Josefin Sans"/>
                <a:sym typeface="Josefin Sans"/>
              </a:rPr>
              <a:t>TITLES:</a:t>
            </a:r>
            <a:endParaRPr/>
          </a:p>
          <a:p>
            <a:pPr marL="0" marR="0" lvl="0" indent="0" algn="ctr" rtl="0">
              <a:lnSpc>
                <a:spcPct val="80000"/>
              </a:lnSpc>
              <a:spcBef>
                <a:spcPts val="0"/>
              </a:spcBef>
              <a:spcAft>
                <a:spcPts val="0"/>
              </a:spcAft>
              <a:buNone/>
            </a:pPr>
            <a:r>
              <a:rPr lang="en-US" sz="2110" b="0" i="0" u="none" strike="noStrike" cap="none">
                <a:solidFill>
                  <a:srgbClr val="FF3D00"/>
                </a:solidFill>
                <a:latin typeface="Josefin Sans"/>
                <a:ea typeface="Josefin Sans"/>
                <a:cs typeface="Josefin Sans"/>
                <a:sym typeface="Josefin Sans"/>
              </a:rPr>
              <a:t>JOSEFIN SANS</a:t>
            </a:r>
            <a:endParaRPr/>
          </a:p>
          <a:p>
            <a:pPr marL="0" marR="0" lvl="0" indent="0" algn="ctr" rtl="0">
              <a:lnSpc>
                <a:spcPct val="80000"/>
              </a:lnSpc>
              <a:spcBef>
                <a:spcPts val="0"/>
              </a:spcBef>
              <a:spcAft>
                <a:spcPts val="0"/>
              </a:spcAft>
              <a:buNone/>
            </a:pPr>
            <a:endParaRPr sz="2110" b="0" i="0" u="none" strike="noStrike" cap="none">
              <a:solidFill>
                <a:srgbClr val="FF3D00"/>
              </a:solidFill>
              <a:latin typeface="Josefin Sans"/>
              <a:ea typeface="Josefin Sans"/>
              <a:cs typeface="Josefin Sans"/>
              <a:sym typeface="Josefin Sans"/>
            </a:endParaRPr>
          </a:p>
          <a:p>
            <a:pPr marL="0" marR="0" lvl="0" indent="0" algn="ctr" rtl="0">
              <a:lnSpc>
                <a:spcPct val="80000"/>
              </a:lnSpc>
              <a:spcBef>
                <a:spcPts val="0"/>
              </a:spcBef>
              <a:spcAft>
                <a:spcPts val="0"/>
              </a:spcAft>
              <a:buNone/>
            </a:pPr>
            <a:r>
              <a:rPr lang="en-US" sz="1497" b="1" i="0" u="none" strike="noStrike" cap="none">
                <a:solidFill>
                  <a:srgbClr val="FF3D00"/>
                </a:solidFill>
                <a:latin typeface="Josefin Sans"/>
                <a:ea typeface="Josefin Sans"/>
                <a:cs typeface="Josefin Sans"/>
                <a:sym typeface="Josefin Sans"/>
              </a:rPr>
              <a:t>HEADERS:</a:t>
            </a:r>
            <a:endParaRPr/>
          </a:p>
          <a:p>
            <a:pPr marL="0" marR="0" lvl="0" indent="0" algn="ctr" rtl="0">
              <a:lnSpc>
                <a:spcPct val="80000"/>
              </a:lnSpc>
              <a:spcBef>
                <a:spcPts val="0"/>
              </a:spcBef>
              <a:spcAft>
                <a:spcPts val="0"/>
              </a:spcAft>
              <a:buNone/>
            </a:pPr>
            <a:r>
              <a:rPr lang="en-US" sz="2110" b="0" i="0" u="none" strike="noStrike" cap="none">
                <a:solidFill>
                  <a:srgbClr val="FF3D00"/>
                </a:solidFill>
                <a:latin typeface="Josefin Sans"/>
                <a:ea typeface="Josefin Sans"/>
                <a:cs typeface="Josefin Sans"/>
                <a:sym typeface="Josefin Sans"/>
              </a:rPr>
              <a:t>JOSEFIN SANS</a:t>
            </a:r>
            <a:endParaRPr/>
          </a:p>
          <a:p>
            <a:pPr marL="0" marR="0" lvl="0" indent="0" algn="ctr" rtl="0">
              <a:lnSpc>
                <a:spcPct val="80000"/>
              </a:lnSpc>
              <a:spcBef>
                <a:spcPts val="0"/>
              </a:spcBef>
              <a:spcAft>
                <a:spcPts val="0"/>
              </a:spcAft>
              <a:buNone/>
            </a:pPr>
            <a:endParaRPr sz="2110" b="0" i="0" u="none" strike="noStrike" cap="none">
              <a:solidFill>
                <a:srgbClr val="FF3D00"/>
              </a:solidFill>
              <a:latin typeface="Josefin Sans"/>
              <a:ea typeface="Josefin Sans"/>
              <a:cs typeface="Josefin Sans"/>
              <a:sym typeface="Josefin Sans"/>
            </a:endParaRPr>
          </a:p>
          <a:p>
            <a:pPr marL="0" marR="0" lvl="0" indent="0" algn="ctr" rtl="0">
              <a:lnSpc>
                <a:spcPct val="80000"/>
              </a:lnSpc>
              <a:spcBef>
                <a:spcPts val="0"/>
              </a:spcBef>
              <a:spcAft>
                <a:spcPts val="0"/>
              </a:spcAft>
              <a:buNone/>
            </a:pPr>
            <a:r>
              <a:rPr lang="en-US" sz="1497" b="1" i="0" u="none" strike="noStrike" cap="none">
                <a:solidFill>
                  <a:srgbClr val="FF3D00"/>
                </a:solidFill>
                <a:latin typeface="Josefin Sans"/>
                <a:ea typeface="Josefin Sans"/>
                <a:cs typeface="Josefin Sans"/>
                <a:sym typeface="Josefin Sans"/>
              </a:rPr>
              <a:t>BODY COPY:</a:t>
            </a:r>
            <a:endParaRPr/>
          </a:p>
          <a:p>
            <a:pPr marL="0" marR="0" lvl="0" indent="0" algn="ctr" rtl="0">
              <a:lnSpc>
                <a:spcPct val="80000"/>
              </a:lnSpc>
              <a:spcBef>
                <a:spcPts val="0"/>
              </a:spcBef>
              <a:spcAft>
                <a:spcPts val="0"/>
              </a:spcAft>
              <a:buNone/>
            </a:pPr>
            <a:r>
              <a:rPr lang="en-US" sz="2110" b="0" i="0" u="none" strike="noStrike" cap="none">
                <a:solidFill>
                  <a:srgbClr val="FF3D00"/>
                </a:solidFill>
                <a:latin typeface="Josefin Sans"/>
                <a:ea typeface="Josefin Sans"/>
                <a:cs typeface="Josefin Sans"/>
                <a:sym typeface="Josefin Sans"/>
              </a:rPr>
              <a:t>JOSEFIN SANS</a:t>
            </a:r>
            <a:endParaRPr/>
          </a:p>
        </p:txBody>
      </p:sp>
      <p:sp>
        <p:nvSpPr>
          <p:cNvPr id="311" name="Google Shape;311;p26"/>
          <p:cNvSpPr txBox="1"/>
          <p:nvPr/>
        </p:nvSpPr>
        <p:spPr>
          <a:xfrm>
            <a:off x="1778789" y="8983077"/>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F3D00"/>
                </a:solidFill>
                <a:latin typeface="Josefin Sans"/>
                <a:ea typeface="Josefin Sans"/>
                <a:cs typeface="Josefin Sans"/>
                <a:sym typeface="Josefin Sans"/>
              </a:rPr>
              <a:t>#FF3D00</a:t>
            </a:r>
            <a:endParaRPr/>
          </a:p>
        </p:txBody>
      </p:sp>
      <p:sp>
        <p:nvSpPr>
          <p:cNvPr id="312" name="Google Shape;312;p26"/>
          <p:cNvSpPr txBox="1"/>
          <p:nvPr/>
        </p:nvSpPr>
        <p:spPr>
          <a:xfrm>
            <a:off x="2712352" y="8983077"/>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F3D00"/>
                </a:solidFill>
                <a:latin typeface="Josefin Sans"/>
                <a:ea typeface="Josefin Sans"/>
                <a:cs typeface="Josefin Sans"/>
                <a:sym typeface="Josefin Sans"/>
              </a:rPr>
              <a:t>#FDF8EC</a:t>
            </a:r>
            <a:endParaRPr/>
          </a:p>
        </p:txBody>
      </p:sp>
      <p:sp>
        <p:nvSpPr>
          <p:cNvPr id="313" name="Google Shape;313;p26"/>
          <p:cNvSpPr txBox="1"/>
          <p:nvPr/>
        </p:nvSpPr>
        <p:spPr>
          <a:xfrm>
            <a:off x="3645914" y="8983077"/>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FF3D00"/>
                </a:solidFill>
                <a:latin typeface="Josefin Sans"/>
                <a:ea typeface="Josefin Sans"/>
                <a:cs typeface="Josefin Sans"/>
                <a:sym typeface="Josefin Sans"/>
              </a:rPr>
              <a:t>#414337</a:t>
            </a:r>
            <a:endParaRPr/>
          </a:p>
        </p:txBody>
      </p:sp>
      <p:sp>
        <p:nvSpPr>
          <p:cNvPr id="314" name="Google Shape;314;p26"/>
          <p:cNvSpPr txBox="1"/>
          <p:nvPr/>
        </p:nvSpPr>
        <p:spPr>
          <a:xfrm>
            <a:off x="4210005" y="1436516"/>
            <a:ext cx="9867990"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FF3D00"/>
                </a:solidFill>
                <a:latin typeface="Josefin Sans"/>
                <a:ea typeface="Josefin Sans"/>
                <a:cs typeface="Josefin Sans"/>
                <a:sym typeface="Josefin Sans"/>
              </a:rPr>
              <a:t>Use these design resources in your Canva Presentation.</a:t>
            </a:r>
            <a:endParaRPr/>
          </a:p>
        </p:txBody>
      </p:sp>
      <p:sp>
        <p:nvSpPr>
          <p:cNvPr id="315" name="Google Shape;315;p26"/>
          <p:cNvSpPr txBox="1"/>
          <p:nvPr/>
        </p:nvSpPr>
        <p:spPr>
          <a:xfrm>
            <a:off x="11706206" y="9896786"/>
            <a:ext cx="5916757" cy="194574"/>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1" i="0" u="none" strike="noStrike" cap="none">
                <a:solidFill>
                  <a:srgbClr val="FF3D00"/>
                </a:solidFill>
                <a:latin typeface="Josefin Sans"/>
                <a:ea typeface="Josefin Sans"/>
                <a:cs typeface="Josefin Sans"/>
                <a:sym typeface="Josefin Sans"/>
              </a:rPr>
              <a:t>DON'T FORGET TO DELETE THIS PAGE BEFORE PRESENTING. </a:t>
            </a:r>
            <a:endParaRPr/>
          </a:p>
        </p:txBody>
      </p:sp>
      <p:sp>
        <p:nvSpPr>
          <p:cNvPr id="316" name="Google Shape;316;p26"/>
          <p:cNvSpPr txBox="1"/>
          <p:nvPr/>
        </p:nvSpPr>
        <p:spPr>
          <a:xfrm>
            <a:off x="5469973" y="534374"/>
            <a:ext cx="7348055" cy="7613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600" b="1" i="0" u="none" strike="noStrike" cap="none">
                <a:solidFill>
                  <a:srgbClr val="FF3D00"/>
                </a:solidFill>
                <a:latin typeface="Josefin Sans"/>
                <a:ea typeface="Josefin Sans"/>
                <a:cs typeface="Josefin Sans"/>
                <a:sym typeface="Josefin Sans"/>
              </a:rPr>
              <a:t>Resource Page</a:t>
            </a:r>
            <a:endParaRPr/>
          </a:p>
        </p:txBody>
      </p:sp>
      <p:sp>
        <p:nvSpPr>
          <p:cNvPr id="317" name="Google Shape;317;p26"/>
          <p:cNvSpPr txBox="1"/>
          <p:nvPr/>
        </p:nvSpPr>
        <p:spPr>
          <a:xfrm>
            <a:off x="1747770"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3D00"/>
                </a:solidFill>
                <a:latin typeface="Josefin Sans"/>
                <a:ea typeface="Josefin Sans"/>
                <a:cs typeface="Josefin Sans"/>
                <a:sym typeface="Josefin Sans"/>
              </a:rPr>
              <a:t>FONTS</a:t>
            </a:r>
            <a:endParaRPr/>
          </a:p>
        </p:txBody>
      </p:sp>
      <p:sp>
        <p:nvSpPr>
          <p:cNvPr id="318" name="Google Shape;318;p26"/>
          <p:cNvSpPr txBox="1"/>
          <p:nvPr/>
        </p:nvSpPr>
        <p:spPr>
          <a:xfrm>
            <a:off x="10291206"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3D00"/>
                </a:solidFill>
                <a:latin typeface="Josefin Sans"/>
                <a:ea typeface="Josefin Sans"/>
                <a:cs typeface="Josefin Sans"/>
                <a:sym typeface="Josefin Sans"/>
              </a:rPr>
              <a:t>DESIGN ELEMENTS</a:t>
            </a:r>
            <a:endParaRPr/>
          </a:p>
        </p:txBody>
      </p:sp>
      <p:sp>
        <p:nvSpPr>
          <p:cNvPr id="319" name="Google Shape;319;p26"/>
          <p:cNvSpPr txBox="1"/>
          <p:nvPr/>
        </p:nvSpPr>
        <p:spPr>
          <a:xfrm>
            <a:off x="1747770" y="7296522"/>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FF3D00"/>
                </a:solidFill>
                <a:latin typeface="Josefin Sans"/>
                <a:ea typeface="Josefin Sans"/>
                <a:cs typeface="Josefin Sans"/>
                <a:sym typeface="Josefin Sans"/>
              </a:rPr>
              <a:t>COLORS</a:t>
            </a:r>
            <a:endParaRPr/>
          </a:p>
        </p:txBody>
      </p:sp>
      <p:grpSp>
        <p:nvGrpSpPr>
          <p:cNvPr id="320" name="Google Shape;320;p26"/>
          <p:cNvGrpSpPr/>
          <p:nvPr/>
        </p:nvGrpSpPr>
        <p:grpSpPr>
          <a:xfrm>
            <a:off x="6712288" y="3926882"/>
            <a:ext cx="10308370" cy="4720903"/>
            <a:chOff x="0" y="0"/>
            <a:chExt cx="13744493" cy="6294537"/>
          </a:xfrm>
        </p:grpSpPr>
        <p:sp>
          <p:nvSpPr>
            <p:cNvPr id="321" name="Google Shape;321;p26"/>
            <p:cNvSpPr/>
            <p:nvPr/>
          </p:nvSpPr>
          <p:spPr>
            <a:xfrm>
              <a:off x="11214879" y="1830530"/>
              <a:ext cx="966416" cy="831118"/>
            </a:xfrm>
            <a:custGeom>
              <a:avLst/>
              <a:gdLst/>
              <a:ahLst/>
              <a:cxnLst/>
              <a:rect l="l" t="t" r="r" b="b"/>
              <a:pathLst>
                <a:path w="966416" h="831118" extrusionOk="0">
                  <a:moveTo>
                    <a:pt x="0" y="0"/>
                  </a:moveTo>
                  <a:lnTo>
                    <a:pt x="966417" y="0"/>
                  </a:lnTo>
                  <a:lnTo>
                    <a:pt x="966417" y="831118"/>
                  </a:lnTo>
                  <a:lnTo>
                    <a:pt x="0" y="831118"/>
                  </a:lnTo>
                  <a:lnTo>
                    <a:pt x="0" y="0"/>
                  </a:lnTo>
                  <a:close/>
                </a:path>
              </a:pathLst>
            </a:custGeom>
            <a:blipFill rotWithShape="1">
              <a:blip r:embed="rId3">
                <a:alphaModFix/>
              </a:blip>
              <a:stretch>
                <a:fillRect/>
              </a:stretch>
            </a:blipFill>
            <a:ln>
              <a:noFill/>
            </a:ln>
          </p:spPr>
        </p:sp>
        <p:sp>
          <p:nvSpPr>
            <p:cNvPr id="322" name="Google Shape;322;p26"/>
            <p:cNvSpPr/>
            <p:nvPr/>
          </p:nvSpPr>
          <p:spPr>
            <a:xfrm>
              <a:off x="12981936" y="3436603"/>
              <a:ext cx="686872" cy="949194"/>
            </a:xfrm>
            <a:custGeom>
              <a:avLst/>
              <a:gdLst/>
              <a:ahLst/>
              <a:cxnLst/>
              <a:rect l="l" t="t" r="r" b="b"/>
              <a:pathLst>
                <a:path w="686872" h="949194" extrusionOk="0">
                  <a:moveTo>
                    <a:pt x="0" y="0"/>
                  </a:moveTo>
                  <a:lnTo>
                    <a:pt x="686872" y="0"/>
                  </a:lnTo>
                  <a:lnTo>
                    <a:pt x="686872" y="949194"/>
                  </a:lnTo>
                  <a:lnTo>
                    <a:pt x="0" y="949194"/>
                  </a:lnTo>
                  <a:lnTo>
                    <a:pt x="0" y="0"/>
                  </a:lnTo>
                  <a:close/>
                </a:path>
              </a:pathLst>
            </a:custGeom>
            <a:blipFill rotWithShape="1">
              <a:blip r:embed="rId4">
                <a:alphaModFix/>
              </a:blip>
              <a:stretch>
                <a:fillRect/>
              </a:stretch>
            </a:blipFill>
            <a:ln>
              <a:noFill/>
            </a:ln>
          </p:spPr>
        </p:sp>
        <p:sp>
          <p:nvSpPr>
            <p:cNvPr id="323" name="Google Shape;323;p26"/>
            <p:cNvSpPr/>
            <p:nvPr/>
          </p:nvSpPr>
          <p:spPr>
            <a:xfrm>
              <a:off x="11415585" y="3537730"/>
              <a:ext cx="565892" cy="848067"/>
            </a:xfrm>
            <a:custGeom>
              <a:avLst/>
              <a:gdLst/>
              <a:ahLst/>
              <a:cxnLst/>
              <a:rect l="l" t="t" r="r" b="b"/>
              <a:pathLst>
                <a:path w="565892" h="848067" extrusionOk="0">
                  <a:moveTo>
                    <a:pt x="0" y="0"/>
                  </a:moveTo>
                  <a:lnTo>
                    <a:pt x="565893" y="0"/>
                  </a:lnTo>
                  <a:lnTo>
                    <a:pt x="565893" y="848067"/>
                  </a:lnTo>
                  <a:lnTo>
                    <a:pt x="0" y="848067"/>
                  </a:lnTo>
                  <a:lnTo>
                    <a:pt x="0" y="0"/>
                  </a:lnTo>
                  <a:close/>
                </a:path>
              </a:pathLst>
            </a:custGeom>
            <a:blipFill rotWithShape="1">
              <a:blip r:embed="rId5">
                <a:alphaModFix/>
              </a:blip>
              <a:stretch>
                <a:fillRect/>
              </a:stretch>
            </a:blipFill>
            <a:ln>
              <a:noFill/>
            </a:ln>
          </p:spPr>
        </p:sp>
        <p:sp>
          <p:nvSpPr>
            <p:cNvPr id="324" name="Google Shape;324;p26"/>
            <p:cNvSpPr/>
            <p:nvPr/>
          </p:nvSpPr>
          <p:spPr>
            <a:xfrm>
              <a:off x="12805988" y="5240826"/>
              <a:ext cx="938505" cy="848067"/>
            </a:xfrm>
            <a:custGeom>
              <a:avLst/>
              <a:gdLst/>
              <a:ahLst/>
              <a:cxnLst/>
              <a:rect l="l" t="t" r="r" b="b"/>
              <a:pathLst>
                <a:path w="938505" h="848067" extrusionOk="0">
                  <a:moveTo>
                    <a:pt x="0" y="0"/>
                  </a:moveTo>
                  <a:lnTo>
                    <a:pt x="938505" y="0"/>
                  </a:lnTo>
                  <a:lnTo>
                    <a:pt x="938505" y="848068"/>
                  </a:lnTo>
                  <a:lnTo>
                    <a:pt x="0" y="848068"/>
                  </a:lnTo>
                  <a:lnTo>
                    <a:pt x="0" y="0"/>
                  </a:lnTo>
                  <a:close/>
                </a:path>
              </a:pathLst>
            </a:custGeom>
            <a:blipFill rotWithShape="1">
              <a:blip r:embed="rId6">
                <a:alphaModFix/>
              </a:blip>
              <a:stretch>
                <a:fillRect/>
              </a:stretch>
            </a:blipFill>
            <a:ln>
              <a:noFill/>
            </a:ln>
          </p:spPr>
        </p:sp>
        <p:sp>
          <p:nvSpPr>
            <p:cNvPr id="325" name="Google Shape;325;p26"/>
            <p:cNvSpPr/>
            <p:nvPr/>
          </p:nvSpPr>
          <p:spPr>
            <a:xfrm>
              <a:off x="12805988" y="50563"/>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7">
                <a:alphaModFix/>
              </a:blip>
              <a:stretch>
                <a:fillRect/>
              </a:stretch>
            </a:blipFill>
            <a:ln>
              <a:noFill/>
            </a:ln>
          </p:spPr>
        </p:sp>
        <p:sp>
          <p:nvSpPr>
            <p:cNvPr id="326" name="Google Shape;326;p26"/>
            <p:cNvSpPr/>
            <p:nvPr/>
          </p:nvSpPr>
          <p:spPr>
            <a:xfrm>
              <a:off x="11107396" y="59038"/>
              <a:ext cx="1160275" cy="713042"/>
            </a:xfrm>
            <a:custGeom>
              <a:avLst/>
              <a:gdLst/>
              <a:ahLst/>
              <a:cxnLst/>
              <a:rect l="l" t="t" r="r" b="b"/>
              <a:pathLst>
                <a:path w="1160275" h="713042" extrusionOk="0">
                  <a:moveTo>
                    <a:pt x="0" y="0"/>
                  </a:moveTo>
                  <a:lnTo>
                    <a:pt x="1160274" y="0"/>
                  </a:lnTo>
                  <a:lnTo>
                    <a:pt x="1160274" y="713042"/>
                  </a:lnTo>
                  <a:lnTo>
                    <a:pt x="0" y="713042"/>
                  </a:lnTo>
                  <a:lnTo>
                    <a:pt x="0" y="0"/>
                  </a:lnTo>
                  <a:close/>
                </a:path>
              </a:pathLst>
            </a:custGeom>
            <a:blipFill rotWithShape="1">
              <a:blip r:embed="rId8">
                <a:alphaModFix/>
              </a:blip>
              <a:stretch>
                <a:fillRect/>
              </a:stretch>
            </a:blipFill>
            <a:ln>
              <a:noFill/>
            </a:ln>
          </p:spPr>
        </p:sp>
        <p:sp>
          <p:nvSpPr>
            <p:cNvPr id="327" name="Google Shape;327;p26"/>
            <p:cNvSpPr/>
            <p:nvPr/>
          </p:nvSpPr>
          <p:spPr>
            <a:xfrm>
              <a:off x="12719613" y="1830530"/>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9">
                <a:alphaModFix/>
              </a:blip>
              <a:stretch>
                <a:fillRect/>
              </a:stretch>
            </a:blipFill>
            <a:ln>
              <a:noFill/>
            </a:ln>
          </p:spPr>
        </p:sp>
        <p:sp>
          <p:nvSpPr>
            <p:cNvPr id="328" name="Google Shape;328;p26"/>
            <p:cNvSpPr/>
            <p:nvPr/>
          </p:nvSpPr>
          <p:spPr>
            <a:xfrm>
              <a:off x="11320493" y="5261878"/>
              <a:ext cx="660984" cy="949194"/>
            </a:xfrm>
            <a:custGeom>
              <a:avLst/>
              <a:gdLst/>
              <a:ahLst/>
              <a:cxnLst/>
              <a:rect l="l" t="t" r="r" b="b"/>
              <a:pathLst>
                <a:path w="660984" h="949194" extrusionOk="0">
                  <a:moveTo>
                    <a:pt x="0" y="0"/>
                  </a:moveTo>
                  <a:lnTo>
                    <a:pt x="660985" y="0"/>
                  </a:lnTo>
                  <a:lnTo>
                    <a:pt x="660985" y="949195"/>
                  </a:lnTo>
                  <a:lnTo>
                    <a:pt x="0" y="949195"/>
                  </a:lnTo>
                  <a:lnTo>
                    <a:pt x="0" y="0"/>
                  </a:lnTo>
                  <a:close/>
                </a:path>
              </a:pathLst>
            </a:custGeom>
            <a:blipFill rotWithShape="1">
              <a:blip r:embed="rId10">
                <a:alphaModFix/>
              </a:blip>
              <a:stretch>
                <a:fillRect/>
              </a:stretch>
            </a:blipFill>
            <a:ln>
              <a:noFill/>
            </a:ln>
          </p:spPr>
        </p:sp>
        <p:sp>
          <p:nvSpPr>
            <p:cNvPr id="329" name="Google Shape;329;p26"/>
            <p:cNvSpPr/>
            <p:nvPr/>
          </p:nvSpPr>
          <p:spPr>
            <a:xfrm>
              <a:off x="6792616" y="9326"/>
              <a:ext cx="833565" cy="949194"/>
            </a:xfrm>
            <a:custGeom>
              <a:avLst/>
              <a:gdLst/>
              <a:ahLst/>
              <a:cxnLst/>
              <a:rect l="l" t="t" r="r" b="b"/>
              <a:pathLst>
                <a:path w="833565" h="949194" extrusionOk="0">
                  <a:moveTo>
                    <a:pt x="0" y="0"/>
                  </a:moveTo>
                  <a:lnTo>
                    <a:pt x="833565" y="0"/>
                  </a:lnTo>
                  <a:lnTo>
                    <a:pt x="833565" y="949194"/>
                  </a:lnTo>
                  <a:lnTo>
                    <a:pt x="0" y="949194"/>
                  </a:lnTo>
                  <a:lnTo>
                    <a:pt x="0" y="0"/>
                  </a:lnTo>
                  <a:close/>
                </a:path>
              </a:pathLst>
            </a:custGeom>
            <a:blipFill rotWithShape="1">
              <a:blip r:embed="rId11">
                <a:alphaModFix/>
              </a:blip>
              <a:stretch>
                <a:fillRect/>
              </a:stretch>
            </a:blipFill>
            <a:ln>
              <a:noFill/>
            </a:ln>
          </p:spPr>
        </p:sp>
        <p:sp>
          <p:nvSpPr>
            <p:cNvPr id="330" name="Google Shape;330;p26"/>
            <p:cNvSpPr/>
            <p:nvPr/>
          </p:nvSpPr>
          <p:spPr>
            <a:xfrm>
              <a:off x="9546278" y="181541"/>
              <a:ext cx="1100526" cy="654313"/>
            </a:xfrm>
            <a:custGeom>
              <a:avLst/>
              <a:gdLst/>
              <a:ahLst/>
              <a:cxnLst/>
              <a:rect l="l" t="t" r="r" b="b"/>
              <a:pathLst>
                <a:path w="1100526" h="654313" extrusionOk="0">
                  <a:moveTo>
                    <a:pt x="0" y="0"/>
                  </a:moveTo>
                  <a:lnTo>
                    <a:pt x="1100526" y="0"/>
                  </a:lnTo>
                  <a:lnTo>
                    <a:pt x="1100526" y="654313"/>
                  </a:lnTo>
                  <a:lnTo>
                    <a:pt x="0" y="654313"/>
                  </a:lnTo>
                  <a:lnTo>
                    <a:pt x="0" y="0"/>
                  </a:lnTo>
                  <a:close/>
                </a:path>
              </a:pathLst>
            </a:custGeom>
            <a:blipFill rotWithShape="1">
              <a:blip r:embed="rId12">
                <a:alphaModFix/>
              </a:blip>
              <a:stretch>
                <a:fillRect/>
              </a:stretch>
            </a:blipFill>
            <a:ln>
              <a:noFill/>
            </a:ln>
          </p:spPr>
        </p:sp>
        <p:sp>
          <p:nvSpPr>
            <p:cNvPr id="331" name="Google Shape;331;p26"/>
            <p:cNvSpPr/>
            <p:nvPr/>
          </p:nvSpPr>
          <p:spPr>
            <a:xfrm>
              <a:off x="1320280" y="59889"/>
              <a:ext cx="848067" cy="848067"/>
            </a:xfrm>
            <a:custGeom>
              <a:avLst/>
              <a:gdLst/>
              <a:ahLst/>
              <a:cxnLst/>
              <a:rect l="l" t="t" r="r" b="b"/>
              <a:pathLst>
                <a:path w="848067" h="848067" extrusionOk="0">
                  <a:moveTo>
                    <a:pt x="0" y="0"/>
                  </a:moveTo>
                  <a:lnTo>
                    <a:pt x="848067" y="0"/>
                  </a:lnTo>
                  <a:lnTo>
                    <a:pt x="848067" y="848068"/>
                  </a:lnTo>
                  <a:lnTo>
                    <a:pt x="0" y="848068"/>
                  </a:lnTo>
                  <a:lnTo>
                    <a:pt x="0" y="0"/>
                  </a:lnTo>
                  <a:close/>
                </a:path>
              </a:pathLst>
            </a:custGeom>
            <a:blipFill rotWithShape="1">
              <a:blip r:embed="rId13">
                <a:alphaModFix/>
              </a:blip>
              <a:stretch>
                <a:fillRect/>
              </a:stretch>
            </a:blipFill>
            <a:ln>
              <a:noFill/>
            </a:ln>
          </p:spPr>
        </p:sp>
        <p:sp>
          <p:nvSpPr>
            <p:cNvPr id="332" name="Google Shape;332;p26"/>
            <p:cNvSpPr/>
            <p:nvPr/>
          </p:nvSpPr>
          <p:spPr>
            <a:xfrm>
              <a:off x="6889" y="59889"/>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14">
                <a:alphaModFix/>
              </a:blip>
              <a:stretch>
                <a:fillRect/>
              </a:stretch>
            </a:blipFill>
            <a:ln>
              <a:noFill/>
            </a:ln>
          </p:spPr>
        </p:sp>
        <p:sp>
          <p:nvSpPr>
            <p:cNvPr id="333" name="Google Shape;333;p26"/>
            <p:cNvSpPr/>
            <p:nvPr/>
          </p:nvSpPr>
          <p:spPr>
            <a:xfrm>
              <a:off x="5345042" y="34740"/>
              <a:ext cx="941146" cy="898366"/>
            </a:xfrm>
            <a:custGeom>
              <a:avLst/>
              <a:gdLst/>
              <a:ahLst/>
              <a:cxnLst/>
              <a:rect l="l" t="t" r="r" b="b"/>
              <a:pathLst>
                <a:path w="941146" h="898366" extrusionOk="0">
                  <a:moveTo>
                    <a:pt x="0" y="0"/>
                  </a:moveTo>
                  <a:lnTo>
                    <a:pt x="941146" y="0"/>
                  </a:lnTo>
                  <a:lnTo>
                    <a:pt x="941146" y="898366"/>
                  </a:lnTo>
                  <a:lnTo>
                    <a:pt x="0" y="898366"/>
                  </a:lnTo>
                  <a:lnTo>
                    <a:pt x="0" y="0"/>
                  </a:lnTo>
                  <a:close/>
                </a:path>
              </a:pathLst>
            </a:custGeom>
            <a:blipFill rotWithShape="1">
              <a:blip r:embed="rId15">
                <a:alphaModFix/>
              </a:blip>
              <a:stretch>
                <a:fillRect/>
              </a:stretch>
            </a:blipFill>
            <a:ln>
              <a:noFill/>
            </a:ln>
          </p:spPr>
        </p:sp>
        <p:sp>
          <p:nvSpPr>
            <p:cNvPr id="334" name="Google Shape;334;p26"/>
            <p:cNvSpPr/>
            <p:nvPr/>
          </p:nvSpPr>
          <p:spPr>
            <a:xfrm>
              <a:off x="2652851" y="9326"/>
              <a:ext cx="942291" cy="949194"/>
            </a:xfrm>
            <a:custGeom>
              <a:avLst/>
              <a:gdLst/>
              <a:ahLst/>
              <a:cxnLst/>
              <a:rect l="l" t="t" r="r" b="b"/>
              <a:pathLst>
                <a:path w="942291" h="949194" extrusionOk="0">
                  <a:moveTo>
                    <a:pt x="0" y="0"/>
                  </a:moveTo>
                  <a:lnTo>
                    <a:pt x="942291" y="0"/>
                  </a:lnTo>
                  <a:lnTo>
                    <a:pt x="942291" y="949194"/>
                  </a:lnTo>
                  <a:lnTo>
                    <a:pt x="0" y="949194"/>
                  </a:lnTo>
                  <a:lnTo>
                    <a:pt x="0" y="0"/>
                  </a:lnTo>
                  <a:close/>
                </a:path>
              </a:pathLst>
            </a:custGeom>
            <a:blipFill rotWithShape="1">
              <a:blip r:embed="rId16">
                <a:alphaModFix/>
              </a:blip>
              <a:stretch>
                <a:fillRect/>
              </a:stretch>
            </a:blipFill>
            <a:ln>
              <a:noFill/>
            </a:ln>
          </p:spPr>
        </p:sp>
        <p:sp>
          <p:nvSpPr>
            <p:cNvPr id="335" name="Google Shape;335;p26"/>
            <p:cNvSpPr/>
            <p:nvPr/>
          </p:nvSpPr>
          <p:spPr>
            <a:xfrm>
              <a:off x="4070056" y="0"/>
              <a:ext cx="785987" cy="958520"/>
            </a:xfrm>
            <a:custGeom>
              <a:avLst/>
              <a:gdLst/>
              <a:ahLst/>
              <a:cxnLst/>
              <a:rect l="l" t="t" r="r" b="b"/>
              <a:pathLst>
                <a:path w="785987" h="958520" extrusionOk="0">
                  <a:moveTo>
                    <a:pt x="0" y="0"/>
                  </a:moveTo>
                  <a:lnTo>
                    <a:pt x="785986" y="0"/>
                  </a:lnTo>
                  <a:lnTo>
                    <a:pt x="785986" y="958520"/>
                  </a:lnTo>
                  <a:lnTo>
                    <a:pt x="0" y="958520"/>
                  </a:lnTo>
                  <a:lnTo>
                    <a:pt x="0" y="0"/>
                  </a:lnTo>
                  <a:close/>
                </a:path>
              </a:pathLst>
            </a:custGeom>
            <a:blipFill rotWithShape="1">
              <a:blip r:embed="rId17">
                <a:alphaModFix/>
              </a:blip>
              <a:stretch>
                <a:fillRect/>
              </a:stretch>
            </a:blipFill>
            <a:ln>
              <a:noFill/>
            </a:ln>
          </p:spPr>
        </p:sp>
        <p:sp>
          <p:nvSpPr>
            <p:cNvPr id="336" name="Google Shape;336;p26"/>
            <p:cNvSpPr/>
            <p:nvPr/>
          </p:nvSpPr>
          <p:spPr>
            <a:xfrm>
              <a:off x="8154932" y="59889"/>
              <a:ext cx="892720" cy="897616"/>
            </a:xfrm>
            <a:custGeom>
              <a:avLst/>
              <a:gdLst/>
              <a:ahLst/>
              <a:cxnLst/>
              <a:rect l="l" t="t" r="r" b="b"/>
              <a:pathLst>
                <a:path w="892720" h="897616" extrusionOk="0">
                  <a:moveTo>
                    <a:pt x="0" y="0"/>
                  </a:moveTo>
                  <a:lnTo>
                    <a:pt x="892720" y="0"/>
                  </a:lnTo>
                  <a:lnTo>
                    <a:pt x="892720" y="897616"/>
                  </a:lnTo>
                  <a:lnTo>
                    <a:pt x="0" y="897616"/>
                  </a:lnTo>
                  <a:lnTo>
                    <a:pt x="0" y="0"/>
                  </a:lnTo>
                  <a:close/>
                </a:path>
              </a:pathLst>
            </a:custGeom>
            <a:blipFill rotWithShape="1">
              <a:blip r:embed="rId18">
                <a:alphaModFix/>
              </a:blip>
              <a:stretch>
                <a:fillRect/>
              </a:stretch>
            </a:blipFill>
            <a:ln>
              <a:noFill/>
            </a:ln>
          </p:spPr>
        </p:sp>
        <p:sp>
          <p:nvSpPr>
            <p:cNvPr id="337" name="Google Shape;337;p26"/>
            <p:cNvSpPr/>
            <p:nvPr/>
          </p:nvSpPr>
          <p:spPr>
            <a:xfrm>
              <a:off x="8059512" y="1753734"/>
              <a:ext cx="766259" cy="949194"/>
            </a:xfrm>
            <a:custGeom>
              <a:avLst/>
              <a:gdLst/>
              <a:ahLst/>
              <a:cxnLst/>
              <a:rect l="l" t="t" r="r" b="b"/>
              <a:pathLst>
                <a:path w="766259" h="949194" extrusionOk="0">
                  <a:moveTo>
                    <a:pt x="0" y="0"/>
                  </a:moveTo>
                  <a:lnTo>
                    <a:pt x="766258" y="0"/>
                  </a:lnTo>
                  <a:lnTo>
                    <a:pt x="766258" y="949195"/>
                  </a:lnTo>
                  <a:lnTo>
                    <a:pt x="0" y="949195"/>
                  </a:lnTo>
                  <a:lnTo>
                    <a:pt x="0" y="0"/>
                  </a:lnTo>
                  <a:close/>
                </a:path>
              </a:pathLst>
            </a:custGeom>
            <a:blipFill rotWithShape="1">
              <a:blip r:embed="rId19">
                <a:alphaModFix/>
              </a:blip>
              <a:stretch>
                <a:fillRect/>
              </a:stretch>
            </a:blipFill>
            <a:ln>
              <a:noFill/>
            </a:ln>
          </p:spPr>
        </p:sp>
        <p:sp>
          <p:nvSpPr>
            <p:cNvPr id="338" name="Google Shape;338;p26"/>
            <p:cNvSpPr/>
            <p:nvPr/>
          </p:nvSpPr>
          <p:spPr>
            <a:xfrm>
              <a:off x="6408379" y="1753734"/>
              <a:ext cx="1031733" cy="949194"/>
            </a:xfrm>
            <a:custGeom>
              <a:avLst/>
              <a:gdLst/>
              <a:ahLst/>
              <a:cxnLst/>
              <a:rect l="l" t="t" r="r" b="b"/>
              <a:pathLst>
                <a:path w="1031733" h="949194" extrusionOk="0">
                  <a:moveTo>
                    <a:pt x="0" y="0"/>
                  </a:moveTo>
                  <a:lnTo>
                    <a:pt x="1031733" y="0"/>
                  </a:lnTo>
                  <a:lnTo>
                    <a:pt x="1031733" y="949195"/>
                  </a:lnTo>
                  <a:lnTo>
                    <a:pt x="0" y="949195"/>
                  </a:lnTo>
                  <a:lnTo>
                    <a:pt x="0" y="0"/>
                  </a:lnTo>
                  <a:close/>
                </a:path>
              </a:pathLst>
            </a:custGeom>
            <a:blipFill rotWithShape="1">
              <a:blip r:embed="rId20">
                <a:alphaModFix/>
              </a:blip>
              <a:stretch>
                <a:fillRect/>
              </a:stretch>
            </a:blipFill>
            <a:ln>
              <a:noFill/>
            </a:ln>
          </p:spPr>
        </p:sp>
        <p:sp>
          <p:nvSpPr>
            <p:cNvPr id="339" name="Google Shape;339;p26"/>
            <p:cNvSpPr/>
            <p:nvPr/>
          </p:nvSpPr>
          <p:spPr>
            <a:xfrm>
              <a:off x="9508894" y="1968989"/>
              <a:ext cx="1084722" cy="623222"/>
            </a:xfrm>
            <a:custGeom>
              <a:avLst/>
              <a:gdLst/>
              <a:ahLst/>
              <a:cxnLst/>
              <a:rect l="l" t="t" r="r" b="b"/>
              <a:pathLst>
                <a:path w="1084722" h="623222" extrusionOk="0">
                  <a:moveTo>
                    <a:pt x="0" y="0"/>
                  </a:moveTo>
                  <a:lnTo>
                    <a:pt x="1084722" y="0"/>
                  </a:lnTo>
                  <a:lnTo>
                    <a:pt x="1084722" y="623222"/>
                  </a:lnTo>
                  <a:lnTo>
                    <a:pt x="0" y="623222"/>
                  </a:lnTo>
                  <a:lnTo>
                    <a:pt x="0" y="0"/>
                  </a:lnTo>
                  <a:close/>
                </a:path>
              </a:pathLst>
            </a:custGeom>
            <a:blipFill rotWithShape="1">
              <a:blip r:embed="rId21">
                <a:alphaModFix/>
              </a:blip>
              <a:stretch>
                <a:fillRect/>
              </a:stretch>
            </a:blipFill>
            <a:ln>
              <a:noFill/>
            </a:ln>
          </p:spPr>
        </p:sp>
        <p:sp>
          <p:nvSpPr>
            <p:cNvPr id="340" name="Google Shape;340;p26"/>
            <p:cNvSpPr/>
            <p:nvPr/>
          </p:nvSpPr>
          <p:spPr>
            <a:xfrm>
              <a:off x="3292047" y="1753734"/>
              <a:ext cx="949194" cy="949194"/>
            </a:xfrm>
            <a:custGeom>
              <a:avLst/>
              <a:gdLst/>
              <a:ahLst/>
              <a:cxnLst/>
              <a:rect l="l" t="t" r="r" b="b"/>
              <a:pathLst>
                <a:path w="949194" h="949194" extrusionOk="0">
                  <a:moveTo>
                    <a:pt x="0" y="0"/>
                  </a:moveTo>
                  <a:lnTo>
                    <a:pt x="949194" y="0"/>
                  </a:lnTo>
                  <a:lnTo>
                    <a:pt x="949194" y="949195"/>
                  </a:lnTo>
                  <a:lnTo>
                    <a:pt x="0" y="949195"/>
                  </a:lnTo>
                  <a:lnTo>
                    <a:pt x="0" y="0"/>
                  </a:lnTo>
                  <a:close/>
                </a:path>
              </a:pathLst>
            </a:custGeom>
            <a:blipFill rotWithShape="1">
              <a:blip r:embed="rId22">
                <a:alphaModFix/>
              </a:blip>
              <a:stretch>
                <a:fillRect/>
              </a:stretch>
            </a:blipFill>
            <a:ln>
              <a:noFill/>
            </a:ln>
          </p:spPr>
        </p:sp>
        <p:sp>
          <p:nvSpPr>
            <p:cNvPr id="341" name="Google Shape;341;p26"/>
            <p:cNvSpPr/>
            <p:nvPr/>
          </p:nvSpPr>
          <p:spPr>
            <a:xfrm>
              <a:off x="6889" y="1753734"/>
              <a:ext cx="1103714" cy="949194"/>
            </a:xfrm>
            <a:custGeom>
              <a:avLst/>
              <a:gdLst/>
              <a:ahLst/>
              <a:cxnLst/>
              <a:rect l="l" t="t" r="r" b="b"/>
              <a:pathLst>
                <a:path w="1103714" h="949194" extrusionOk="0">
                  <a:moveTo>
                    <a:pt x="0" y="0"/>
                  </a:moveTo>
                  <a:lnTo>
                    <a:pt x="1103715" y="0"/>
                  </a:lnTo>
                  <a:lnTo>
                    <a:pt x="1103715" y="949195"/>
                  </a:lnTo>
                  <a:lnTo>
                    <a:pt x="0" y="949195"/>
                  </a:lnTo>
                  <a:lnTo>
                    <a:pt x="0" y="0"/>
                  </a:lnTo>
                  <a:close/>
                </a:path>
              </a:pathLst>
            </a:custGeom>
            <a:blipFill rotWithShape="1">
              <a:blip r:embed="rId23">
                <a:alphaModFix/>
              </a:blip>
              <a:stretch>
                <a:fillRect/>
              </a:stretch>
            </a:blipFill>
            <a:ln>
              <a:noFill/>
            </a:ln>
          </p:spPr>
        </p:sp>
        <p:sp>
          <p:nvSpPr>
            <p:cNvPr id="342" name="Google Shape;342;p26"/>
            <p:cNvSpPr/>
            <p:nvPr/>
          </p:nvSpPr>
          <p:spPr>
            <a:xfrm>
              <a:off x="4748432" y="1753734"/>
              <a:ext cx="947469" cy="949194"/>
            </a:xfrm>
            <a:custGeom>
              <a:avLst/>
              <a:gdLst/>
              <a:ahLst/>
              <a:cxnLst/>
              <a:rect l="l" t="t" r="r" b="b"/>
              <a:pathLst>
                <a:path w="947469" h="949194" extrusionOk="0">
                  <a:moveTo>
                    <a:pt x="0" y="0"/>
                  </a:moveTo>
                  <a:lnTo>
                    <a:pt x="947468" y="0"/>
                  </a:lnTo>
                  <a:lnTo>
                    <a:pt x="947468" y="949195"/>
                  </a:lnTo>
                  <a:lnTo>
                    <a:pt x="0" y="949195"/>
                  </a:lnTo>
                  <a:lnTo>
                    <a:pt x="0" y="0"/>
                  </a:lnTo>
                  <a:close/>
                </a:path>
              </a:pathLst>
            </a:custGeom>
            <a:blipFill rotWithShape="1">
              <a:blip r:embed="rId24">
                <a:alphaModFix/>
              </a:blip>
              <a:stretch>
                <a:fillRect/>
              </a:stretch>
            </a:blipFill>
            <a:ln>
              <a:noFill/>
            </a:ln>
          </p:spPr>
        </p:sp>
        <p:sp>
          <p:nvSpPr>
            <p:cNvPr id="343" name="Google Shape;343;p26"/>
            <p:cNvSpPr/>
            <p:nvPr/>
          </p:nvSpPr>
          <p:spPr>
            <a:xfrm>
              <a:off x="1726728" y="1753734"/>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25">
                <a:alphaModFix/>
              </a:blip>
              <a:stretch>
                <a:fillRect/>
              </a:stretch>
            </a:blipFill>
            <a:ln>
              <a:noFill/>
            </a:ln>
          </p:spPr>
        </p:sp>
        <p:sp>
          <p:nvSpPr>
            <p:cNvPr id="344" name="Google Shape;344;p26"/>
            <p:cNvSpPr/>
            <p:nvPr/>
          </p:nvSpPr>
          <p:spPr>
            <a:xfrm>
              <a:off x="6923841" y="3524236"/>
              <a:ext cx="1040268" cy="820866"/>
            </a:xfrm>
            <a:custGeom>
              <a:avLst/>
              <a:gdLst/>
              <a:ahLst/>
              <a:cxnLst/>
              <a:rect l="l" t="t" r="r" b="b"/>
              <a:pathLst>
                <a:path w="1040268" h="820866" extrusionOk="0">
                  <a:moveTo>
                    <a:pt x="0" y="0"/>
                  </a:moveTo>
                  <a:lnTo>
                    <a:pt x="1040268" y="0"/>
                  </a:lnTo>
                  <a:lnTo>
                    <a:pt x="1040268" y="820866"/>
                  </a:lnTo>
                  <a:lnTo>
                    <a:pt x="0" y="820866"/>
                  </a:lnTo>
                  <a:lnTo>
                    <a:pt x="0" y="0"/>
                  </a:lnTo>
                  <a:close/>
                </a:path>
              </a:pathLst>
            </a:custGeom>
            <a:blipFill rotWithShape="1">
              <a:blip r:embed="rId26">
                <a:alphaModFix/>
              </a:blip>
              <a:stretch>
                <a:fillRect/>
              </a:stretch>
            </a:blipFill>
            <a:ln>
              <a:noFill/>
            </a:ln>
          </p:spPr>
        </p:sp>
        <p:sp>
          <p:nvSpPr>
            <p:cNvPr id="345" name="Google Shape;345;p26"/>
            <p:cNvSpPr/>
            <p:nvPr/>
          </p:nvSpPr>
          <p:spPr>
            <a:xfrm>
              <a:off x="5329397" y="3562814"/>
              <a:ext cx="1072844" cy="645657"/>
            </a:xfrm>
            <a:custGeom>
              <a:avLst/>
              <a:gdLst/>
              <a:ahLst/>
              <a:cxnLst/>
              <a:rect l="l" t="t" r="r" b="b"/>
              <a:pathLst>
                <a:path w="1072844" h="645657" extrusionOk="0">
                  <a:moveTo>
                    <a:pt x="0" y="0"/>
                  </a:moveTo>
                  <a:lnTo>
                    <a:pt x="1072844" y="0"/>
                  </a:lnTo>
                  <a:lnTo>
                    <a:pt x="1072844" y="645657"/>
                  </a:lnTo>
                  <a:lnTo>
                    <a:pt x="0" y="645657"/>
                  </a:lnTo>
                  <a:lnTo>
                    <a:pt x="0" y="0"/>
                  </a:lnTo>
                  <a:close/>
                </a:path>
              </a:pathLst>
            </a:custGeom>
            <a:blipFill rotWithShape="1">
              <a:blip r:embed="rId27">
                <a:alphaModFix/>
              </a:blip>
              <a:stretch>
                <a:fillRect/>
              </a:stretch>
            </a:blipFill>
            <a:ln>
              <a:noFill/>
            </a:ln>
          </p:spPr>
        </p:sp>
        <p:sp>
          <p:nvSpPr>
            <p:cNvPr id="346" name="Google Shape;346;p26"/>
            <p:cNvSpPr/>
            <p:nvPr/>
          </p:nvSpPr>
          <p:spPr>
            <a:xfrm>
              <a:off x="2803422" y="3464186"/>
              <a:ext cx="882797" cy="940966"/>
            </a:xfrm>
            <a:custGeom>
              <a:avLst/>
              <a:gdLst/>
              <a:ahLst/>
              <a:cxnLst/>
              <a:rect l="l" t="t" r="r" b="b"/>
              <a:pathLst>
                <a:path w="882797" h="940966" extrusionOk="0">
                  <a:moveTo>
                    <a:pt x="0" y="0"/>
                  </a:moveTo>
                  <a:lnTo>
                    <a:pt x="882797" y="0"/>
                  </a:lnTo>
                  <a:lnTo>
                    <a:pt x="882797" y="940966"/>
                  </a:lnTo>
                  <a:lnTo>
                    <a:pt x="0" y="940966"/>
                  </a:lnTo>
                  <a:lnTo>
                    <a:pt x="0" y="0"/>
                  </a:lnTo>
                  <a:close/>
                </a:path>
              </a:pathLst>
            </a:custGeom>
            <a:blipFill rotWithShape="1">
              <a:blip r:embed="rId28">
                <a:alphaModFix/>
              </a:blip>
              <a:stretch>
                <a:fillRect/>
              </a:stretch>
            </a:blipFill>
            <a:ln>
              <a:noFill/>
            </a:ln>
          </p:spPr>
        </p:sp>
        <p:sp>
          <p:nvSpPr>
            <p:cNvPr id="347" name="Google Shape;347;p26"/>
            <p:cNvSpPr/>
            <p:nvPr/>
          </p:nvSpPr>
          <p:spPr>
            <a:xfrm>
              <a:off x="4207819" y="3475209"/>
              <a:ext cx="599979" cy="820866"/>
            </a:xfrm>
            <a:custGeom>
              <a:avLst/>
              <a:gdLst/>
              <a:ahLst/>
              <a:cxnLst/>
              <a:rect l="l" t="t" r="r" b="b"/>
              <a:pathLst>
                <a:path w="599979" h="820866" extrusionOk="0">
                  <a:moveTo>
                    <a:pt x="0" y="0"/>
                  </a:moveTo>
                  <a:lnTo>
                    <a:pt x="599978" y="0"/>
                  </a:lnTo>
                  <a:lnTo>
                    <a:pt x="599978" y="820866"/>
                  </a:lnTo>
                  <a:lnTo>
                    <a:pt x="0" y="820866"/>
                  </a:lnTo>
                  <a:lnTo>
                    <a:pt x="0" y="0"/>
                  </a:lnTo>
                  <a:close/>
                </a:path>
              </a:pathLst>
            </a:custGeom>
            <a:blipFill rotWithShape="1">
              <a:blip r:embed="rId29">
                <a:alphaModFix/>
              </a:blip>
              <a:stretch>
                <a:fillRect/>
              </a:stretch>
            </a:blipFill>
            <a:ln>
              <a:noFill/>
            </a:ln>
          </p:spPr>
        </p:sp>
        <p:sp>
          <p:nvSpPr>
            <p:cNvPr id="348" name="Google Shape;348;p26"/>
            <p:cNvSpPr/>
            <p:nvPr/>
          </p:nvSpPr>
          <p:spPr>
            <a:xfrm>
              <a:off x="1593085" y="3464186"/>
              <a:ext cx="686050" cy="940966"/>
            </a:xfrm>
            <a:custGeom>
              <a:avLst/>
              <a:gdLst/>
              <a:ahLst/>
              <a:cxnLst/>
              <a:rect l="l" t="t" r="r" b="b"/>
              <a:pathLst>
                <a:path w="686050" h="940966" extrusionOk="0">
                  <a:moveTo>
                    <a:pt x="0" y="0"/>
                  </a:moveTo>
                  <a:lnTo>
                    <a:pt x="686050" y="0"/>
                  </a:lnTo>
                  <a:lnTo>
                    <a:pt x="686050" y="940966"/>
                  </a:lnTo>
                  <a:lnTo>
                    <a:pt x="0" y="940966"/>
                  </a:lnTo>
                  <a:lnTo>
                    <a:pt x="0" y="0"/>
                  </a:lnTo>
                  <a:close/>
                </a:path>
              </a:pathLst>
            </a:custGeom>
            <a:blipFill rotWithShape="1">
              <a:blip r:embed="rId30">
                <a:alphaModFix/>
              </a:blip>
              <a:stretch>
                <a:fillRect/>
              </a:stretch>
            </a:blipFill>
            <a:ln>
              <a:noFill/>
            </a:ln>
          </p:spPr>
        </p:sp>
        <p:sp>
          <p:nvSpPr>
            <p:cNvPr id="349" name="Google Shape;349;p26"/>
            <p:cNvSpPr/>
            <p:nvPr/>
          </p:nvSpPr>
          <p:spPr>
            <a:xfrm>
              <a:off x="983355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1">
                <a:alphaModFix/>
              </a:blip>
              <a:stretch>
                <a:fillRect/>
              </a:stretch>
            </a:blipFill>
            <a:ln>
              <a:noFill/>
            </a:ln>
          </p:spPr>
        </p:sp>
        <p:sp>
          <p:nvSpPr>
            <p:cNvPr id="350" name="Google Shape;350;p26"/>
            <p:cNvSpPr/>
            <p:nvPr/>
          </p:nvSpPr>
          <p:spPr>
            <a:xfrm>
              <a:off x="848974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2">
                <a:alphaModFix/>
              </a:blip>
              <a:stretch>
                <a:fillRect/>
              </a:stretch>
            </a:blipFill>
            <a:ln>
              <a:noFill/>
            </a:ln>
          </p:spPr>
        </p:sp>
        <p:sp>
          <p:nvSpPr>
            <p:cNvPr id="351" name="Google Shape;351;p26"/>
            <p:cNvSpPr/>
            <p:nvPr/>
          </p:nvSpPr>
          <p:spPr>
            <a:xfrm>
              <a:off x="6889" y="3411045"/>
              <a:ext cx="1063252" cy="949194"/>
            </a:xfrm>
            <a:custGeom>
              <a:avLst/>
              <a:gdLst/>
              <a:ahLst/>
              <a:cxnLst/>
              <a:rect l="l" t="t" r="r" b="b"/>
              <a:pathLst>
                <a:path w="1063252" h="949194" extrusionOk="0">
                  <a:moveTo>
                    <a:pt x="0" y="0"/>
                  </a:moveTo>
                  <a:lnTo>
                    <a:pt x="1063253" y="0"/>
                  </a:lnTo>
                  <a:lnTo>
                    <a:pt x="1063253" y="949194"/>
                  </a:lnTo>
                  <a:lnTo>
                    <a:pt x="0" y="949194"/>
                  </a:lnTo>
                  <a:lnTo>
                    <a:pt x="0" y="0"/>
                  </a:lnTo>
                  <a:close/>
                </a:path>
              </a:pathLst>
            </a:custGeom>
            <a:blipFill rotWithShape="1">
              <a:blip r:embed="rId33">
                <a:alphaModFix/>
              </a:blip>
              <a:stretch>
                <a:fillRect/>
              </a:stretch>
            </a:blipFill>
            <a:ln>
              <a:noFill/>
            </a:ln>
          </p:spPr>
        </p:sp>
        <p:sp>
          <p:nvSpPr>
            <p:cNvPr id="352" name="Google Shape;352;p26"/>
            <p:cNvSpPr/>
            <p:nvPr/>
          </p:nvSpPr>
          <p:spPr>
            <a:xfrm>
              <a:off x="9631713" y="5281882"/>
              <a:ext cx="812619" cy="929190"/>
            </a:xfrm>
            <a:custGeom>
              <a:avLst/>
              <a:gdLst/>
              <a:ahLst/>
              <a:cxnLst/>
              <a:rect l="l" t="t" r="r" b="b"/>
              <a:pathLst>
                <a:path w="812619" h="929190" extrusionOk="0">
                  <a:moveTo>
                    <a:pt x="0" y="0"/>
                  </a:moveTo>
                  <a:lnTo>
                    <a:pt x="812619" y="0"/>
                  </a:lnTo>
                  <a:lnTo>
                    <a:pt x="812619" y="929191"/>
                  </a:lnTo>
                  <a:lnTo>
                    <a:pt x="0" y="929191"/>
                  </a:lnTo>
                  <a:lnTo>
                    <a:pt x="0" y="0"/>
                  </a:lnTo>
                  <a:close/>
                </a:path>
              </a:pathLst>
            </a:custGeom>
            <a:blipFill rotWithShape="1">
              <a:blip r:embed="rId34">
                <a:alphaModFix/>
              </a:blip>
              <a:stretch>
                <a:fillRect/>
              </a:stretch>
            </a:blipFill>
            <a:ln>
              <a:noFill/>
            </a:ln>
          </p:spPr>
        </p:sp>
        <p:sp>
          <p:nvSpPr>
            <p:cNvPr id="353" name="Google Shape;353;p26"/>
            <p:cNvSpPr/>
            <p:nvPr/>
          </p:nvSpPr>
          <p:spPr>
            <a:xfrm>
              <a:off x="8023115" y="5404062"/>
              <a:ext cx="978331" cy="684832"/>
            </a:xfrm>
            <a:custGeom>
              <a:avLst/>
              <a:gdLst/>
              <a:ahLst/>
              <a:cxnLst/>
              <a:rect l="l" t="t" r="r" b="b"/>
              <a:pathLst>
                <a:path w="978331" h="684832" extrusionOk="0">
                  <a:moveTo>
                    <a:pt x="0" y="0"/>
                  </a:moveTo>
                  <a:lnTo>
                    <a:pt x="978331" y="0"/>
                  </a:lnTo>
                  <a:lnTo>
                    <a:pt x="978331" y="684832"/>
                  </a:lnTo>
                  <a:lnTo>
                    <a:pt x="0" y="684832"/>
                  </a:lnTo>
                  <a:lnTo>
                    <a:pt x="0" y="0"/>
                  </a:lnTo>
                  <a:close/>
                </a:path>
              </a:pathLst>
            </a:custGeom>
            <a:blipFill rotWithShape="1">
              <a:blip r:embed="rId35">
                <a:alphaModFix/>
              </a:blip>
              <a:stretch>
                <a:fillRect/>
              </a:stretch>
            </a:blipFill>
            <a:ln>
              <a:noFill/>
            </a:ln>
          </p:spPr>
        </p:sp>
        <p:sp>
          <p:nvSpPr>
            <p:cNvPr id="354" name="Google Shape;354;p26"/>
            <p:cNvSpPr/>
            <p:nvPr/>
          </p:nvSpPr>
          <p:spPr>
            <a:xfrm>
              <a:off x="6547243" y="5404062"/>
              <a:ext cx="837017" cy="684832"/>
            </a:xfrm>
            <a:custGeom>
              <a:avLst/>
              <a:gdLst/>
              <a:ahLst/>
              <a:cxnLst/>
              <a:rect l="l" t="t" r="r" b="b"/>
              <a:pathLst>
                <a:path w="837017" h="684832" extrusionOk="0">
                  <a:moveTo>
                    <a:pt x="0" y="0"/>
                  </a:moveTo>
                  <a:lnTo>
                    <a:pt x="837016" y="0"/>
                  </a:lnTo>
                  <a:lnTo>
                    <a:pt x="837016" y="684832"/>
                  </a:lnTo>
                  <a:lnTo>
                    <a:pt x="0" y="684832"/>
                  </a:lnTo>
                  <a:lnTo>
                    <a:pt x="0" y="0"/>
                  </a:lnTo>
                  <a:close/>
                </a:path>
              </a:pathLst>
            </a:custGeom>
            <a:blipFill rotWithShape="1">
              <a:blip r:embed="rId36">
                <a:alphaModFix/>
              </a:blip>
              <a:stretch>
                <a:fillRect/>
              </a:stretch>
            </a:blipFill>
            <a:ln>
              <a:noFill/>
            </a:ln>
          </p:spPr>
        </p:sp>
        <p:sp>
          <p:nvSpPr>
            <p:cNvPr id="355" name="Google Shape;355;p26"/>
            <p:cNvSpPr/>
            <p:nvPr/>
          </p:nvSpPr>
          <p:spPr>
            <a:xfrm>
              <a:off x="4133904" y="5281882"/>
              <a:ext cx="467974" cy="929190"/>
            </a:xfrm>
            <a:custGeom>
              <a:avLst/>
              <a:gdLst/>
              <a:ahLst/>
              <a:cxnLst/>
              <a:rect l="l" t="t" r="r" b="b"/>
              <a:pathLst>
                <a:path w="467974" h="929190" extrusionOk="0">
                  <a:moveTo>
                    <a:pt x="0" y="0"/>
                  </a:moveTo>
                  <a:lnTo>
                    <a:pt x="467974" y="0"/>
                  </a:lnTo>
                  <a:lnTo>
                    <a:pt x="467974" y="929191"/>
                  </a:lnTo>
                  <a:lnTo>
                    <a:pt x="0" y="929191"/>
                  </a:lnTo>
                  <a:lnTo>
                    <a:pt x="0" y="0"/>
                  </a:lnTo>
                  <a:close/>
                </a:path>
              </a:pathLst>
            </a:custGeom>
            <a:blipFill rotWithShape="1">
              <a:blip r:embed="rId37">
                <a:alphaModFix/>
              </a:blip>
              <a:stretch>
                <a:fillRect/>
              </a:stretch>
            </a:blipFill>
            <a:ln>
              <a:noFill/>
            </a:ln>
          </p:spPr>
        </p:sp>
        <p:sp>
          <p:nvSpPr>
            <p:cNvPr id="356" name="Google Shape;356;p26"/>
            <p:cNvSpPr/>
            <p:nvPr/>
          </p:nvSpPr>
          <p:spPr>
            <a:xfrm>
              <a:off x="5232144" y="5404062"/>
              <a:ext cx="684832" cy="684832"/>
            </a:xfrm>
            <a:custGeom>
              <a:avLst/>
              <a:gdLst/>
              <a:ahLst/>
              <a:cxnLst/>
              <a:rect l="l" t="t" r="r" b="b"/>
              <a:pathLst>
                <a:path w="684832" h="684832" extrusionOk="0">
                  <a:moveTo>
                    <a:pt x="0" y="0"/>
                  </a:moveTo>
                  <a:lnTo>
                    <a:pt x="684832" y="0"/>
                  </a:lnTo>
                  <a:lnTo>
                    <a:pt x="684832" y="684832"/>
                  </a:lnTo>
                  <a:lnTo>
                    <a:pt x="0" y="684832"/>
                  </a:lnTo>
                  <a:lnTo>
                    <a:pt x="0" y="0"/>
                  </a:lnTo>
                  <a:close/>
                </a:path>
              </a:pathLst>
            </a:custGeom>
            <a:blipFill rotWithShape="1">
              <a:blip r:embed="rId38">
                <a:alphaModFix/>
              </a:blip>
              <a:stretch>
                <a:fillRect/>
              </a:stretch>
            </a:blipFill>
            <a:ln>
              <a:noFill/>
            </a:ln>
          </p:spPr>
        </p:sp>
        <p:sp>
          <p:nvSpPr>
            <p:cNvPr id="357" name="Google Shape;357;p26"/>
            <p:cNvSpPr/>
            <p:nvPr/>
          </p:nvSpPr>
          <p:spPr>
            <a:xfrm>
              <a:off x="0" y="5198418"/>
              <a:ext cx="589911" cy="1096119"/>
            </a:xfrm>
            <a:custGeom>
              <a:avLst/>
              <a:gdLst/>
              <a:ahLst/>
              <a:cxnLst/>
              <a:rect l="l" t="t" r="r" b="b"/>
              <a:pathLst>
                <a:path w="589911" h="1096119" extrusionOk="0">
                  <a:moveTo>
                    <a:pt x="0" y="0"/>
                  </a:moveTo>
                  <a:lnTo>
                    <a:pt x="589911" y="0"/>
                  </a:lnTo>
                  <a:lnTo>
                    <a:pt x="589911" y="1096119"/>
                  </a:lnTo>
                  <a:lnTo>
                    <a:pt x="0" y="1096119"/>
                  </a:lnTo>
                  <a:lnTo>
                    <a:pt x="0" y="0"/>
                  </a:lnTo>
                  <a:close/>
                </a:path>
              </a:pathLst>
            </a:custGeom>
            <a:blipFill rotWithShape="1">
              <a:blip r:embed="rId39">
                <a:alphaModFix/>
              </a:blip>
              <a:stretch>
                <a:fillRect/>
              </a:stretch>
            </a:blipFill>
            <a:ln>
              <a:noFill/>
            </a:ln>
          </p:spPr>
        </p:sp>
        <p:sp>
          <p:nvSpPr>
            <p:cNvPr id="358" name="Google Shape;358;p26"/>
            <p:cNvSpPr/>
            <p:nvPr/>
          </p:nvSpPr>
          <p:spPr>
            <a:xfrm>
              <a:off x="1221895" y="5198418"/>
              <a:ext cx="848994" cy="1096119"/>
            </a:xfrm>
            <a:custGeom>
              <a:avLst/>
              <a:gdLst/>
              <a:ahLst/>
              <a:cxnLst/>
              <a:rect l="l" t="t" r="r" b="b"/>
              <a:pathLst>
                <a:path w="848994" h="1096119" extrusionOk="0">
                  <a:moveTo>
                    <a:pt x="0" y="0"/>
                  </a:moveTo>
                  <a:lnTo>
                    <a:pt x="848994" y="0"/>
                  </a:lnTo>
                  <a:lnTo>
                    <a:pt x="848994" y="1096119"/>
                  </a:lnTo>
                  <a:lnTo>
                    <a:pt x="0" y="1096119"/>
                  </a:lnTo>
                  <a:lnTo>
                    <a:pt x="0" y="0"/>
                  </a:lnTo>
                  <a:close/>
                </a:path>
              </a:pathLst>
            </a:custGeom>
            <a:blipFill rotWithShape="1">
              <a:blip r:embed="rId40">
                <a:alphaModFix/>
              </a:blip>
              <a:stretch>
                <a:fillRect/>
              </a:stretch>
            </a:blipFill>
            <a:ln>
              <a:noFill/>
            </a:ln>
          </p:spPr>
        </p:sp>
        <p:sp>
          <p:nvSpPr>
            <p:cNvPr id="359" name="Google Shape;359;p26"/>
            <p:cNvSpPr/>
            <p:nvPr/>
          </p:nvSpPr>
          <p:spPr>
            <a:xfrm>
              <a:off x="2701155" y="5281882"/>
              <a:ext cx="802483" cy="929190"/>
            </a:xfrm>
            <a:custGeom>
              <a:avLst/>
              <a:gdLst/>
              <a:ahLst/>
              <a:cxnLst/>
              <a:rect l="l" t="t" r="r" b="b"/>
              <a:pathLst>
                <a:path w="802483" h="929190" extrusionOk="0">
                  <a:moveTo>
                    <a:pt x="0" y="0"/>
                  </a:moveTo>
                  <a:lnTo>
                    <a:pt x="802483" y="0"/>
                  </a:lnTo>
                  <a:lnTo>
                    <a:pt x="802483" y="929191"/>
                  </a:lnTo>
                  <a:lnTo>
                    <a:pt x="0" y="929191"/>
                  </a:lnTo>
                  <a:lnTo>
                    <a:pt x="0" y="0"/>
                  </a:lnTo>
                  <a:close/>
                </a:path>
              </a:pathLst>
            </a:custGeom>
            <a:blipFill rotWithShape="1">
              <a:blip r:embed="rId41">
                <a:alphaModFix/>
              </a:blip>
              <a:stretch>
                <a:fillRect/>
              </a:stretch>
            </a:blipFill>
            <a:ln>
              <a:noFill/>
            </a:ln>
          </p:spPr>
        </p:sp>
      </p:gr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363"/>
        <p:cNvGrpSpPr/>
        <p:nvPr/>
      </p:nvGrpSpPr>
      <p:grpSpPr>
        <a:xfrm>
          <a:off x="0" y="0"/>
          <a:ext cx="0" cy="0"/>
          <a:chOff x="0" y="0"/>
          <a:chExt cx="0" cy="0"/>
        </a:xfrm>
      </p:grpSpPr>
      <p:grpSp>
        <p:nvGrpSpPr>
          <p:cNvPr id="364" name="Google Shape;364;p27"/>
          <p:cNvGrpSpPr/>
          <p:nvPr/>
        </p:nvGrpSpPr>
        <p:grpSpPr>
          <a:xfrm>
            <a:off x="5995272" y="2365244"/>
            <a:ext cx="6297456" cy="2647778"/>
            <a:chOff x="0" y="-38100"/>
            <a:chExt cx="1658589" cy="697357"/>
          </a:xfrm>
        </p:grpSpPr>
        <p:sp>
          <p:nvSpPr>
            <p:cNvPr id="365" name="Google Shape;365;p27"/>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19050" cap="rnd" cmpd="sng">
              <a:solidFill>
                <a:srgbClr val="FF3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txBox="1"/>
            <p:nvPr/>
          </p:nvSpPr>
          <p:spPr>
            <a:xfrm>
              <a:off x="0" y="-38100"/>
              <a:ext cx="1658589" cy="697357"/>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7" name="Google Shape;367;p27"/>
          <p:cNvGrpSpPr/>
          <p:nvPr/>
        </p:nvGrpSpPr>
        <p:grpSpPr>
          <a:xfrm>
            <a:off x="5995272" y="5439861"/>
            <a:ext cx="6297456" cy="2647778"/>
            <a:chOff x="0" y="-38100"/>
            <a:chExt cx="1658589" cy="697357"/>
          </a:xfrm>
        </p:grpSpPr>
        <p:sp>
          <p:nvSpPr>
            <p:cNvPr id="368" name="Google Shape;368;p27"/>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19050" cap="rnd" cmpd="sng">
              <a:solidFill>
                <a:srgbClr val="FF3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txBox="1"/>
            <p:nvPr/>
          </p:nvSpPr>
          <p:spPr>
            <a:xfrm>
              <a:off x="0" y="-38100"/>
              <a:ext cx="1658589" cy="697357"/>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0" name="Google Shape;370;p27"/>
          <p:cNvSpPr txBox="1"/>
          <p:nvPr/>
        </p:nvSpPr>
        <p:spPr>
          <a:xfrm>
            <a:off x="3377480" y="1633416"/>
            <a:ext cx="11533039" cy="3373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FF3D00"/>
                </a:solidFill>
                <a:latin typeface="Josefin Sans"/>
                <a:ea typeface="Josefin Sans"/>
                <a:cs typeface="Josefin Sans"/>
                <a:sym typeface="Josefin Sans"/>
              </a:rPr>
              <a:t>This presentation template is free for everyone to use thanks to the following:</a:t>
            </a:r>
            <a:endParaRPr/>
          </a:p>
        </p:txBody>
      </p:sp>
      <p:sp>
        <p:nvSpPr>
          <p:cNvPr id="371" name="Google Shape;371;p27"/>
          <p:cNvSpPr txBox="1"/>
          <p:nvPr/>
        </p:nvSpPr>
        <p:spPr>
          <a:xfrm>
            <a:off x="7108732" y="8817737"/>
            <a:ext cx="4070535" cy="450088"/>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1" i="0" u="none" strike="noStrike" cap="none">
                <a:solidFill>
                  <a:srgbClr val="FF3D00"/>
                </a:solidFill>
                <a:latin typeface="Josefin Sans"/>
                <a:ea typeface="Josefin Sans"/>
                <a:cs typeface="Josefin Sans"/>
                <a:sym typeface="Josefin Sans"/>
              </a:rPr>
              <a:t>Happy designing!</a:t>
            </a:r>
            <a:endParaRPr/>
          </a:p>
        </p:txBody>
      </p:sp>
      <p:sp>
        <p:nvSpPr>
          <p:cNvPr id="372" name="Google Shape;372;p27"/>
          <p:cNvSpPr txBox="1"/>
          <p:nvPr/>
        </p:nvSpPr>
        <p:spPr>
          <a:xfrm>
            <a:off x="4210005" y="4338740"/>
            <a:ext cx="9867990" cy="318770"/>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F3D00"/>
                </a:solidFill>
                <a:latin typeface="Josefin Sans"/>
                <a:ea typeface="Josefin Sans"/>
                <a:cs typeface="Josefin Sans"/>
                <a:sym typeface="Josefin Sans"/>
              </a:rPr>
              <a:t>for the presentation template</a:t>
            </a:r>
            <a:endParaRPr/>
          </a:p>
        </p:txBody>
      </p:sp>
      <p:sp>
        <p:nvSpPr>
          <p:cNvPr id="373" name="Google Shape;373;p27"/>
          <p:cNvSpPr txBox="1"/>
          <p:nvPr/>
        </p:nvSpPr>
        <p:spPr>
          <a:xfrm>
            <a:off x="4210005" y="7043248"/>
            <a:ext cx="9867990" cy="318770"/>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FF3D00"/>
                </a:solidFill>
                <a:latin typeface="Josefin Sans"/>
                <a:ea typeface="Josefin Sans"/>
                <a:cs typeface="Josefin Sans"/>
                <a:sym typeface="Josefin Sans"/>
              </a:rPr>
              <a:t>for the photos</a:t>
            </a:r>
            <a:endParaRPr/>
          </a:p>
        </p:txBody>
      </p:sp>
      <p:sp>
        <p:nvSpPr>
          <p:cNvPr id="374" name="Google Shape;374;p27"/>
          <p:cNvSpPr txBox="1"/>
          <p:nvPr/>
        </p:nvSpPr>
        <p:spPr>
          <a:xfrm>
            <a:off x="5469973" y="731274"/>
            <a:ext cx="7348055" cy="7613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600" b="1" i="0" u="none" strike="noStrike" cap="none">
                <a:solidFill>
                  <a:srgbClr val="FF3D00"/>
                </a:solidFill>
                <a:latin typeface="Josefin Sans"/>
                <a:ea typeface="Josefin Sans"/>
                <a:cs typeface="Josefin Sans"/>
                <a:sym typeface="Josefin Sans"/>
              </a:rPr>
              <a:t>Credits</a:t>
            </a:r>
            <a:endParaRPr/>
          </a:p>
        </p:txBody>
      </p:sp>
      <p:sp>
        <p:nvSpPr>
          <p:cNvPr id="375" name="Google Shape;375;p27"/>
          <p:cNvSpPr txBox="1"/>
          <p:nvPr/>
        </p:nvSpPr>
        <p:spPr>
          <a:xfrm>
            <a:off x="6110027" y="6310781"/>
            <a:ext cx="6067945" cy="63404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712" b="0" i="0" u="none" strike="noStrike" cap="none">
                <a:solidFill>
                  <a:srgbClr val="FF3D00"/>
                </a:solidFill>
                <a:latin typeface="Josefin Sans"/>
                <a:ea typeface="Josefin Sans"/>
                <a:cs typeface="Josefin Sans"/>
                <a:sym typeface="Josefin Sans"/>
              </a:rPr>
              <a:t>Pexels, Pixabay</a:t>
            </a:r>
            <a:endParaRPr/>
          </a:p>
        </p:txBody>
      </p:sp>
      <p:pic>
        <p:nvPicPr>
          <p:cNvPr id="376" name="Google Shape;376;p27"/>
          <p:cNvPicPr preferRelativeResize="0"/>
          <p:nvPr/>
        </p:nvPicPr>
        <p:blipFill>
          <a:blip r:embed="rId3">
            <a:alphaModFix/>
          </a:blip>
          <a:stretch>
            <a:fillRect/>
          </a:stretch>
        </p:blipFill>
        <p:spPr>
          <a:xfrm>
            <a:off x="6731775" y="2911121"/>
            <a:ext cx="4824450" cy="1218808"/>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216"/>
        <p:cNvGrpSpPr/>
        <p:nvPr/>
      </p:nvGrpSpPr>
      <p:grpSpPr>
        <a:xfrm>
          <a:off x="0" y="0"/>
          <a:ext cx="0" cy="0"/>
          <a:chOff x="0" y="0"/>
          <a:chExt cx="0" cy="0"/>
        </a:xfrm>
      </p:grpSpPr>
      <p:cxnSp>
        <p:nvCxnSpPr>
          <p:cNvPr id="218" name="Google Shape;218;p22"/>
          <p:cNvCxnSpPr/>
          <p:nvPr/>
        </p:nvCxnSpPr>
        <p:spPr>
          <a:xfrm rot="10800000">
            <a:off x="2266641" y="0"/>
            <a:ext cx="0" cy="10287000"/>
          </a:xfrm>
          <a:prstGeom prst="straightConnector1">
            <a:avLst/>
          </a:prstGeom>
          <a:noFill/>
          <a:ln w="19050" cap="flat" cmpd="sng">
            <a:solidFill>
              <a:srgbClr val="FF3D00"/>
            </a:solidFill>
            <a:prstDash val="solid"/>
            <a:round/>
            <a:headEnd type="none" w="sm" len="sm"/>
            <a:tailEnd type="none" w="sm" len="sm"/>
          </a:ln>
        </p:spPr>
      </p:cxnSp>
      <p:grpSp>
        <p:nvGrpSpPr>
          <p:cNvPr id="2" name="Google Shape;219;p22"/>
          <p:cNvGrpSpPr/>
          <p:nvPr/>
        </p:nvGrpSpPr>
        <p:grpSpPr>
          <a:xfrm>
            <a:off x="5012612" y="1573678"/>
            <a:ext cx="275812" cy="275812"/>
            <a:chOff x="0" y="0"/>
            <a:chExt cx="812800" cy="812800"/>
          </a:xfrm>
        </p:grpSpPr>
        <p:sp>
          <p:nvSpPr>
            <p:cNvPr id="220" name="Google Shape;22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2" name="Google Shape;222;p22"/>
          <p:cNvCxnSpPr/>
          <p:nvPr/>
        </p:nvCxnSpPr>
        <p:spPr>
          <a:xfrm>
            <a:off x="5150518" y="1711584"/>
            <a:ext cx="1978192" cy="0"/>
          </a:xfrm>
          <a:prstGeom prst="straightConnector1">
            <a:avLst/>
          </a:prstGeom>
          <a:noFill/>
          <a:ln w="19050" cap="flat" cmpd="sng">
            <a:solidFill>
              <a:srgbClr val="FF3D00"/>
            </a:solidFill>
            <a:prstDash val="solid"/>
            <a:round/>
            <a:headEnd type="none" w="sm" len="sm"/>
            <a:tailEnd type="none" w="sm" len="sm"/>
          </a:ln>
        </p:spPr>
      </p:cxnSp>
      <p:grpSp>
        <p:nvGrpSpPr>
          <p:cNvPr id="3" name="Google Shape;223;p22"/>
          <p:cNvGrpSpPr/>
          <p:nvPr/>
        </p:nvGrpSpPr>
        <p:grpSpPr>
          <a:xfrm>
            <a:off x="2222519" y="3914434"/>
            <a:ext cx="275812" cy="275812"/>
            <a:chOff x="0" y="0"/>
            <a:chExt cx="812800" cy="812800"/>
          </a:xfrm>
        </p:grpSpPr>
        <p:sp>
          <p:nvSpPr>
            <p:cNvPr id="224" name="Google Shape;22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6" name="Google Shape;226;p22"/>
          <p:cNvCxnSpPr/>
          <p:nvPr/>
        </p:nvCxnSpPr>
        <p:spPr>
          <a:xfrm>
            <a:off x="2290087" y="4051196"/>
            <a:ext cx="1978192" cy="0"/>
          </a:xfrm>
          <a:prstGeom prst="straightConnector1">
            <a:avLst/>
          </a:prstGeom>
          <a:noFill/>
          <a:ln w="19050" cap="flat" cmpd="sng">
            <a:solidFill>
              <a:srgbClr val="FF3D00"/>
            </a:solidFill>
            <a:prstDash val="solid"/>
            <a:round/>
            <a:headEnd type="none" w="sm" len="sm"/>
            <a:tailEnd type="none" w="sm" len="sm"/>
          </a:ln>
        </p:spPr>
      </p:cxnSp>
      <p:grpSp>
        <p:nvGrpSpPr>
          <p:cNvPr id="4" name="Google Shape;227;p22"/>
          <p:cNvGrpSpPr/>
          <p:nvPr/>
        </p:nvGrpSpPr>
        <p:grpSpPr>
          <a:xfrm>
            <a:off x="2247111" y="5808569"/>
            <a:ext cx="275812" cy="275812"/>
            <a:chOff x="0" y="0"/>
            <a:chExt cx="812800" cy="812800"/>
          </a:xfrm>
        </p:grpSpPr>
        <p:sp>
          <p:nvSpPr>
            <p:cNvPr id="228" name="Google Shape;22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0" name="Google Shape;230;p22"/>
          <p:cNvCxnSpPr/>
          <p:nvPr/>
        </p:nvCxnSpPr>
        <p:spPr>
          <a:xfrm>
            <a:off x="2429620" y="5924170"/>
            <a:ext cx="1978192" cy="0"/>
          </a:xfrm>
          <a:prstGeom prst="straightConnector1">
            <a:avLst/>
          </a:prstGeom>
          <a:noFill/>
          <a:ln w="19050" cap="flat" cmpd="sng">
            <a:solidFill>
              <a:srgbClr val="FF3D00"/>
            </a:solidFill>
            <a:prstDash val="solid"/>
            <a:round/>
            <a:headEnd type="none" w="sm" len="sm"/>
            <a:tailEnd type="none" w="sm" len="sm"/>
          </a:ln>
        </p:spPr>
      </p:cxnSp>
      <p:grpSp>
        <p:nvGrpSpPr>
          <p:cNvPr id="5" name="Google Shape;231;p22"/>
          <p:cNvGrpSpPr/>
          <p:nvPr/>
        </p:nvGrpSpPr>
        <p:grpSpPr>
          <a:xfrm>
            <a:off x="2269413" y="8294002"/>
            <a:ext cx="275812" cy="275812"/>
            <a:chOff x="0" y="0"/>
            <a:chExt cx="812800" cy="812800"/>
          </a:xfrm>
        </p:grpSpPr>
        <p:sp>
          <p:nvSpPr>
            <p:cNvPr id="232" name="Google Shape;23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4" name="Google Shape;234;p22"/>
          <p:cNvCxnSpPr/>
          <p:nvPr/>
        </p:nvCxnSpPr>
        <p:spPr>
          <a:xfrm>
            <a:off x="2429620" y="8431899"/>
            <a:ext cx="1978192" cy="0"/>
          </a:xfrm>
          <a:prstGeom prst="straightConnector1">
            <a:avLst/>
          </a:prstGeom>
          <a:noFill/>
          <a:ln w="19050" cap="flat" cmpd="sng">
            <a:solidFill>
              <a:srgbClr val="FF3D00"/>
            </a:solidFill>
            <a:prstDash val="solid"/>
            <a:round/>
            <a:headEnd type="none" w="sm" len="sm"/>
            <a:tailEnd type="none" w="sm" len="sm"/>
          </a:ln>
        </p:spPr>
      </p:cxnSp>
      <p:grpSp>
        <p:nvGrpSpPr>
          <p:cNvPr id="6" name="Google Shape;235;p22"/>
          <p:cNvGrpSpPr/>
          <p:nvPr/>
        </p:nvGrpSpPr>
        <p:grpSpPr>
          <a:xfrm>
            <a:off x="4290647" y="398584"/>
            <a:ext cx="11558954" cy="2860431"/>
            <a:chOff x="0" y="-47625"/>
            <a:chExt cx="812800" cy="2756958"/>
          </a:xfrm>
          <a:solidFill>
            <a:schemeClr val="bg2">
              <a:lumMod val="60000"/>
              <a:lumOff val="40000"/>
            </a:schemeClr>
          </a:solidFill>
        </p:grpSpPr>
        <p:sp>
          <p:nvSpPr>
            <p:cNvPr id="236" name="Google Shape;236;p22"/>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sp>
        <p:sp>
          <p:nvSpPr>
            <p:cNvPr id="237" name="Google Shape;237;p22"/>
            <p:cNvSpPr txBox="1"/>
            <p:nvPr/>
          </p:nvSpPr>
          <p:spPr>
            <a:xfrm>
              <a:off x="0" y="-47625"/>
              <a:ext cx="812800" cy="2756958"/>
            </a:xfrm>
            <a:prstGeom prst="rect">
              <a:avLst/>
            </a:prstGeom>
            <a:grp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22"/>
          <p:cNvSpPr txBox="1"/>
          <p:nvPr/>
        </p:nvSpPr>
        <p:spPr>
          <a:xfrm>
            <a:off x="4773757" y="927752"/>
            <a:ext cx="10287000" cy="1772793"/>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9600" b="1" dirty="0" smtClean="0">
                <a:solidFill>
                  <a:srgbClr val="FDF8EC"/>
                </a:solidFill>
                <a:latin typeface="Josefin Sans SemiBold"/>
                <a:sym typeface="Josefin Sans SemiBold"/>
              </a:rPr>
              <a:t>What does a</a:t>
            </a:r>
          </a:p>
          <a:p>
            <a:pPr marL="0" marR="0" lvl="0" indent="0" algn="ctr" rtl="0">
              <a:lnSpc>
                <a:spcPct val="60000"/>
              </a:lnSpc>
              <a:spcBef>
                <a:spcPts val="0"/>
              </a:spcBef>
              <a:spcAft>
                <a:spcPts val="0"/>
              </a:spcAft>
              <a:buNone/>
            </a:pPr>
            <a:r>
              <a:rPr lang="en-US" sz="9600" b="1" dirty="0" smtClean="0">
                <a:solidFill>
                  <a:srgbClr val="FDF8EC"/>
                </a:solidFill>
                <a:latin typeface="Josefin Sans SemiBold"/>
                <a:sym typeface="Josefin Sans SemiBold"/>
              </a:rPr>
              <a:t>  Program do?</a:t>
            </a:r>
            <a:endParaRPr sz="9600"/>
          </a:p>
        </p:txBody>
      </p:sp>
      <p:sp>
        <p:nvSpPr>
          <p:cNvPr id="241" name="Google Shape;241;p22"/>
          <p:cNvSpPr txBox="1"/>
          <p:nvPr/>
        </p:nvSpPr>
        <p:spPr>
          <a:xfrm>
            <a:off x="4394824" y="3809345"/>
            <a:ext cx="5931205"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Takes input from the user</a:t>
            </a:r>
            <a:endParaRPr>
              <a:solidFill>
                <a:schemeClr val="bg2">
                  <a:lumMod val="50000"/>
                </a:schemeClr>
              </a:solidFill>
            </a:endParaRPr>
          </a:p>
        </p:txBody>
      </p:sp>
      <p:sp>
        <p:nvSpPr>
          <p:cNvPr id="243" name="Google Shape;243;p22"/>
          <p:cNvSpPr txBox="1"/>
          <p:nvPr/>
        </p:nvSpPr>
        <p:spPr>
          <a:xfrm>
            <a:off x="4533212" y="5415835"/>
            <a:ext cx="10677051"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Process the code, make decisions , perform calculations etc</a:t>
            </a:r>
            <a:endParaRPr>
              <a:solidFill>
                <a:schemeClr val="bg2">
                  <a:lumMod val="50000"/>
                </a:schemeClr>
              </a:solidFill>
            </a:endParaRPr>
          </a:p>
        </p:txBody>
      </p:sp>
      <p:sp>
        <p:nvSpPr>
          <p:cNvPr id="34" name="Google Shape;243;p22"/>
          <p:cNvSpPr txBox="1"/>
          <p:nvPr/>
        </p:nvSpPr>
        <p:spPr>
          <a:xfrm>
            <a:off x="4663306" y="8088398"/>
            <a:ext cx="10677051"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50000"/>
                  </a:schemeClr>
                </a:solidFill>
                <a:latin typeface="Josefin Sans"/>
                <a:sym typeface="Josefin Sans"/>
              </a:rPr>
              <a:t>Gives the output by displaying or saving a file or plays music etc</a:t>
            </a:r>
            <a:endParaRPr>
              <a:solidFill>
                <a:schemeClr val="bg2">
                  <a:lumMod val="50000"/>
                </a:schemeClr>
              </a:solidFill>
            </a:endParaRPr>
          </a:p>
        </p:txBody>
      </p:sp>
      <p:sp>
        <p:nvSpPr>
          <p:cNvPr id="51202" name="AutoShape 2" descr="Man Using Computer Stock Illustration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3" name="Picture 3"/>
          <p:cNvPicPr>
            <a:picLocks noChangeAspect="1" noChangeArrowheads="1"/>
          </p:cNvPicPr>
          <p:nvPr/>
        </p:nvPicPr>
        <p:blipFill>
          <a:blip r:embed="rId3"/>
          <a:srcRect/>
          <a:stretch>
            <a:fillRect/>
          </a:stretch>
        </p:blipFill>
        <p:spPr bwMode="auto">
          <a:xfrm>
            <a:off x="0" y="3001420"/>
            <a:ext cx="2143125" cy="2143125"/>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0" y="4852524"/>
            <a:ext cx="2143125" cy="2143125"/>
          </a:xfrm>
          <a:prstGeom prst="rect">
            <a:avLst/>
          </a:prstGeom>
          <a:noFill/>
          <a:ln w="9525">
            <a:noFill/>
            <a:miter lim="800000"/>
            <a:headEnd/>
            <a:tailEnd/>
          </a:ln>
          <a:effectLst/>
        </p:spPr>
      </p:pic>
      <p:sp>
        <p:nvSpPr>
          <p:cNvPr id="38914" name="AutoShape 2" descr="portrait of a doctor using his laptop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5" name="Picture 3"/>
          <p:cNvPicPr>
            <a:picLocks noChangeAspect="1" noChangeArrowheads="1"/>
          </p:cNvPicPr>
          <p:nvPr/>
        </p:nvPicPr>
        <p:blipFill>
          <a:blip r:embed="rId5"/>
          <a:srcRect/>
          <a:stretch>
            <a:fillRect/>
          </a:stretch>
        </p:blipFill>
        <p:spPr bwMode="auto">
          <a:xfrm>
            <a:off x="0" y="7105070"/>
            <a:ext cx="2143125" cy="2143125"/>
          </a:xfrm>
          <a:prstGeom prst="rect">
            <a:avLst/>
          </a:prstGeom>
          <a:noFill/>
          <a:ln w="9525">
            <a:noFill/>
            <a:miter lim="800000"/>
            <a:headEnd/>
            <a:tailEnd/>
          </a:ln>
          <a:effectLst/>
        </p:spPr>
      </p:pic>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72"/>
        <p:cNvGrpSpPr/>
        <p:nvPr/>
      </p:nvGrpSpPr>
      <p:grpSpPr>
        <a:xfrm>
          <a:off x="0" y="0"/>
          <a:ext cx="0" cy="0"/>
          <a:chOff x="0" y="0"/>
          <a:chExt cx="0" cy="0"/>
        </a:xfrm>
      </p:grpSpPr>
      <p:grpSp>
        <p:nvGrpSpPr>
          <p:cNvPr id="74" name="Google Shape;74;p10"/>
          <p:cNvGrpSpPr/>
          <p:nvPr/>
        </p:nvGrpSpPr>
        <p:grpSpPr>
          <a:xfrm>
            <a:off x="0" y="0"/>
            <a:ext cx="2736184" cy="10287000"/>
            <a:chOff x="0" y="0"/>
            <a:chExt cx="720641" cy="2709333"/>
          </a:xfrm>
          <a:solidFill>
            <a:schemeClr val="bg2">
              <a:lumMod val="60000"/>
              <a:lumOff val="40000"/>
            </a:schemeClr>
          </a:solidFill>
        </p:grpSpPr>
        <p:sp>
          <p:nvSpPr>
            <p:cNvPr id="75" name="Google Shape;75;p10"/>
            <p:cNvSpPr/>
            <p:nvPr/>
          </p:nvSpPr>
          <p:spPr>
            <a:xfrm>
              <a:off x="0" y="0"/>
              <a:ext cx="720641" cy="2709333"/>
            </a:xfrm>
            <a:custGeom>
              <a:avLst/>
              <a:gdLst/>
              <a:ahLst/>
              <a:cxnLst/>
              <a:rect l="l" t="t" r="r" b="b"/>
              <a:pathLst>
                <a:path w="720641" h="2709333" extrusionOk="0">
                  <a:moveTo>
                    <a:pt x="0" y="0"/>
                  </a:moveTo>
                  <a:lnTo>
                    <a:pt x="720641" y="0"/>
                  </a:lnTo>
                  <a:lnTo>
                    <a:pt x="720641" y="2709333"/>
                  </a:lnTo>
                  <a:lnTo>
                    <a:pt x="0" y="2709333"/>
                  </a:lnTo>
                  <a:close/>
                </a:path>
              </a:pathLst>
            </a:custGeom>
            <a:grpFill/>
            <a:ln>
              <a:noFill/>
            </a:ln>
          </p:spPr>
        </p:sp>
        <p:sp>
          <p:nvSpPr>
            <p:cNvPr id="76" name="Google Shape;76;p10"/>
            <p:cNvSpPr txBox="1"/>
            <p:nvPr/>
          </p:nvSpPr>
          <p:spPr>
            <a:xfrm>
              <a:off x="0" y="9525"/>
              <a:ext cx="720641" cy="2699808"/>
            </a:xfrm>
            <a:prstGeom prst="rect">
              <a:avLst/>
            </a:prstGeom>
            <a:grp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 name="Google Shape;77;p10"/>
          <p:cNvSpPr txBox="1"/>
          <p:nvPr/>
        </p:nvSpPr>
        <p:spPr>
          <a:xfrm rot="-5400000">
            <a:off x="-3998011" y="4635669"/>
            <a:ext cx="10287000" cy="10156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dirty="0" smtClean="0">
                <a:solidFill>
                  <a:srgbClr val="FDF8EC"/>
                </a:solidFill>
                <a:latin typeface="Josefin Sans SemiBold"/>
                <a:sym typeface="Josefin Sans SemiBold"/>
              </a:rPr>
              <a:t>What is programming</a:t>
            </a:r>
            <a:endParaRPr sz="6600"/>
          </a:p>
        </p:txBody>
      </p:sp>
      <p:sp>
        <p:nvSpPr>
          <p:cNvPr id="79" name="Google Shape;79;p10"/>
          <p:cNvSpPr txBox="1"/>
          <p:nvPr/>
        </p:nvSpPr>
        <p:spPr>
          <a:xfrm>
            <a:off x="7118286" y="1324033"/>
            <a:ext cx="4813519"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dirty="0" smtClean="0">
                <a:solidFill>
                  <a:schemeClr val="bg2">
                    <a:lumMod val="50000"/>
                  </a:schemeClr>
                </a:solidFill>
                <a:latin typeface="Josefin Sans"/>
                <a:sym typeface="Josefin Sans"/>
              </a:rPr>
              <a:t>How to  prepare TEA</a:t>
            </a:r>
            <a:endParaRPr>
              <a:solidFill>
                <a:schemeClr val="bg2">
                  <a:lumMod val="50000"/>
                </a:schemeClr>
              </a:solidFill>
            </a:endParaRPr>
          </a:p>
        </p:txBody>
      </p:sp>
      <p:sp>
        <p:nvSpPr>
          <p:cNvPr id="83" name="Google Shape;83;p10"/>
          <p:cNvSpPr txBox="1"/>
          <p:nvPr/>
        </p:nvSpPr>
        <p:spPr>
          <a:xfrm>
            <a:off x="3126149" y="4869996"/>
            <a:ext cx="4077539"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dirty="0" smtClean="0">
                <a:solidFill>
                  <a:srgbClr val="FF3D00"/>
                </a:solidFill>
                <a:latin typeface="Josefin Sans"/>
                <a:ea typeface="Josefin Sans"/>
                <a:cs typeface="Josefin Sans"/>
                <a:sym typeface="Josefin Sans"/>
              </a:rPr>
              <a:t>Heat water in a kettle</a:t>
            </a:r>
            <a:r>
              <a:rPr lang="en-US" sz="2100" b="0" i="0" u="none" strike="noStrike" cap="none" dirty="0" smtClean="0">
                <a:solidFill>
                  <a:srgbClr val="FF3D00"/>
                </a:solidFill>
                <a:latin typeface="Josefin Sans"/>
                <a:ea typeface="Josefin Sans"/>
                <a:cs typeface="Josefin Sans"/>
                <a:sym typeface="Josefin Sans"/>
              </a:rPr>
              <a:t>.</a:t>
            </a:r>
            <a:endParaRPr/>
          </a:p>
        </p:txBody>
      </p:sp>
      <p:sp>
        <p:nvSpPr>
          <p:cNvPr id="22" name="Google Shape;79;p10"/>
          <p:cNvSpPr txBox="1"/>
          <p:nvPr/>
        </p:nvSpPr>
        <p:spPr>
          <a:xfrm>
            <a:off x="5419582" y="316706"/>
            <a:ext cx="1041515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dirty="0" smtClean="0">
                <a:solidFill>
                  <a:schemeClr val="bg2">
                    <a:lumMod val="50000"/>
                  </a:schemeClr>
                </a:solidFill>
                <a:latin typeface="Josefin Sans"/>
                <a:sym typeface="Josefin Sans"/>
              </a:rPr>
              <a:t>Step by  step instructions to perform a task</a:t>
            </a:r>
            <a:endParaRPr>
              <a:solidFill>
                <a:schemeClr val="bg2">
                  <a:lumMod val="50000"/>
                </a:schemeClr>
              </a:solidFill>
            </a:endParaRPr>
          </a:p>
        </p:txBody>
      </p:sp>
      <p:pic>
        <p:nvPicPr>
          <p:cNvPr id="1026" name="Picture 2"/>
          <p:cNvPicPr>
            <a:picLocks noChangeAspect="1" noChangeArrowheads="1"/>
          </p:cNvPicPr>
          <p:nvPr/>
        </p:nvPicPr>
        <p:blipFill>
          <a:blip r:embed="rId3"/>
          <a:srcRect/>
          <a:stretch>
            <a:fillRect/>
          </a:stretch>
        </p:blipFill>
        <p:spPr bwMode="auto">
          <a:xfrm>
            <a:off x="3806283" y="2367428"/>
            <a:ext cx="3048000" cy="21621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683736" y="5977171"/>
            <a:ext cx="3114675" cy="2124075"/>
          </a:xfrm>
          <a:prstGeom prst="rect">
            <a:avLst/>
          </a:prstGeom>
          <a:noFill/>
          <a:ln w="9525">
            <a:noFill/>
            <a:miter lim="800000"/>
            <a:headEnd/>
            <a:tailEnd/>
          </a:ln>
          <a:effectLst/>
        </p:spPr>
      </p:pic>
      <p:sp>
        <p:nvSpPr>
          <p:cNvPr id="26" name="Google Shape;83;p10"/>
          <p:cNvSpPr txBox="1"/>
          <p:nvPr/>
        </p:nvSpPr>
        <p:spPr>
          <a:xfrm>
            <a:off x="3211642" y="8501577"/>
            <a:ext cx="4772631"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b="0" i="0" u="none" strike="noStrike" cap="none" dirty="0" smtClean="0">
                <a:solidFill>
                  <a:srgbClr val="FF3D00"/>
                </a:solidFill>
                <a:latin typeface="Josefin Sans"/>
                <a:ea typeface="Josefin Sans"/>
                <a:cs typeface="Josefin Sans"/>
                <a:sym typeface="Josefin Sans"/>
              </a:rPr>
              <a:t>Add required tea leaves</a:t>
            </a:r>
            <a:r>
              <a:rPr lang="en-US" sz="2100" b="0" i="0" u="none" strike="noStrike" cap="none" dirty="0" smtClean="0">
                <a:solidFill>
                  <a:srgbClr val="FF3D00"/>
                </a:solidFill>
                <a:latin typeface="Josefin Sans"/>
                <a:ea typeface="Josefin Sans"/>
                <a:cs typeface="Josefin Sans"/>
                <a:sym typeface="Josefin Sans"/>
              </a:rPr>
              <a:t>.</a:t>
            </a:r>
            <a:endParaRPr/>
          </a:p>
        </p:txBody>
      </p:sp>
      <p:pic>
        <p:nvPicPr>
          <p:cNvPr id="1028" name="Picture 4"/>
          <p:cNvPicPr>
            <a:picLocks noChangeAspect="1" noChangeArrowheads="1"/>
          </p:cNvPicPr>
          <p:nvPr/>
        </p:nvPicPr>
        <p:blipFill>
          <a:blip r:embed="rId5"/>
          <a:srcRect/>
          <a:stretch>
            <a:fillRect/>
          </a:stretch>
        </p:blipFill>
        <p:spPr bwMode="auto">
          <a:xfrm>
            <a:off x="8818058" y="2375442"/>
            <a:ext cx="3105150" cy="2190750"/>
          </a:xfrm>
          <a:prstGeom prst="rect">
            <a:avLst/>
          </a:prstGeom>
          <a:noFill/>
          <a:ln w="9525">
            <a:noFill/>
            <a:miter lim="800000"/>
            <a:headEnd/>
            <a:tailEnd/>
          </a:ln>
          <a:effectLst/>
        </p:spPr>
      </p:pic>
      <p:sp>
        <p:nvSpPr>
          <p:cNvPr id="28" name="Google Shape;83;p10"/>
          <p:cNvSpPr txBox="1"/>
          <p:nvPr/>
        </p:nvSpPr>
        <p:spPr>
          <a:xfrm>
            <a:off x="8248277" y="4951771"/>
            <a:ext cx="4772631"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dirty="0" smtClean="0">
                <a:solidFill>
                  <a:srgbClr val="FF3D00"/>
                </a:solidFill>
                <a:latin typeface="Josefin Sans"/>
                <a:sym typeface="Josefin Sans"/>
              </a:rPr>
              <a:t>Filter  and pour it in a vessel</a:t>
            </a:r>
            <a:endParaRPr/>
          </a:p>
        </p:txBody>
      </p:sp>
      <p:pic>
        <p:nvPicPr>
          <p:cNvPr id="1030" name="Picture 6" descr="3,300+ Pouring Milk Into Tea Stock Photos, Pictures &amp; Royalty-Free Images -  iStock"/>
          <p:cNvPicPr>
            <a:picLocks noChangeAspect="1" noChangeArrowheads="1"/>
          </p:cNvPicPr>
          <p:nvPr/>
        </p:nvPicPr>
        <p:blipFill>
          <a:blip r:embed="rId6"/>
          <a:srcRect/>
          <a:stretch>
            <a:fillRect/>
          </a:stretch>
        </p:blipFill>
        <p:spPr bwMode="auto">
          <a:xfrm>
            <a:off x="8719710" y="5887843"/>
            <a:ext cx="3420636" cy="2280424"/>
          </a:xfrm>
          <a:prstGeom prst="rect">
            <a:avLst/>
          </a:prstGeom>
          <a:noFill/>
        </p:spPr>
      </p:pic>
      <p:sp>
        <p:nvSpPr>
          <p:cNvPr id="30" name="Google Shape;83;p10"/>
          <p:cNvSpPr txBox="1"/>
          <p:nvPr/>
        </p:nvSpPr>
        <p:spPr>
          <a:xfrm>
            <a:off x="8623701" y="8694865"/>
            <a:ext cx="4772631"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dirty="0" smtClean="0">
                <a:solidFill>
                  <a:srgbClr val="FF3D00"/>
                </a:solidFill>
                <a:latin typeface="Josefin Sans"/>
                <a:sym typeface="Josefin Sans"/>
              </a:rPr>
              <a:t>Add milk if required</a:t>
            </a:r>
            <a:endParaRPr/>
          </a:p>
        </p:txBody>
      </p:sp>
      <p:sp>
        <p:nvSpPr>
          <p:cNvPr id="1032" name="AutoShape 8" descr="700+ Adding Sugar To Tea Stock Photo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700+ Adding Sugar To Tea Stock Photo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700+ Adding Sugar To Tea Stock Photo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7"/>
          <a:srcRect/>
          <a:stretch>
            <a:fillRect/>
          </a:stretch>
        </p:blipFill>
        <p:spPr bwMode="auto">
          <a:xfrm>
            <a:off x="13741090" y="2386361"/>
            <a:ext cx="3538654" cy="2274849"/>
          </a:xfrm>
          <a:prstGeom prst="rect">
            <a:avLst/>
          </a:prstGeom>
          <a:noFill/>
          <a:ln w="9525">
            <a:noFill/>
            <a:miter lim="800000"/>
            <a:headEnd/>
            <a:tailEnd/>
          </a:ln>
          <a:effectLst/>
        </p:spPr>
      </p:pic>
      <p:sp>
        <p:nvSpPr>
          <p:cNvPr id="35" name="Google Shape;83;p10"/>
          <p:cNvSpPr txBox="1"/>
          <p:nvPr/>
        </p:nvSpPr>
        <p:spPr>
          <a:xfrm>
            <a:off x="13760604" y="8691148"/>
            <a:ext cx="3624146"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dirty="0" smtClean="0">
                <a:solidFill>
                  <a:srgbClr val="FF3D00"/>
                </a:solidFill>
                <a:latin typeface="Josefin Sans"/>
                <a:sym typeface="Josefin Sans"/>
              </a:rPr>
              <a:t>Enjoy your Tea</a:t>
            </a:r>
            <a:endParaRPr/>
          </a:p>
        </p:txBody>
      </p:sp>
      <p:sp>
        <p:nvSpPr>
          <p:cNvPr id="1039" name="AutoShape 15" descr="120,700+ Woman Drinking Tea Stock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1" name="AutoShape 17" descr="120,700+ Woman Drinking Tea Stock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8"/>
          <a:srcRect/>
          <a:stretch>
            <a:fillRect/>
          </a:stretch>
        </p:blipFill>
        <p:spPr bwMode="auto">
          <a:xfrm>
            <a:off x="13825819" y="5887843"/>
            <a:ext cx="3452002" cy="2297151"/>
          </a:xfrm>
          <a:prstGeom prst="rect">
            <a:avLst/>
          </a:prstGeom>
          <a:noFill/>
          <a:ln w="9525">
            <a:noFill/>
            <a:miter lim="800000"/>
            <a:headEnd/>
            <a:tailEnd/>
          </a:ln>
          <a:effectLst/>
        </p:spPr>
      </p:pic>
      <p:sp>
        <p:nvSpPr>
          <p:cNvPr id="39" name="Google Shape;83;p10"/>
          <p:cNvSpPr txBox="1"/>
          <p:nvPr/>
        </p:nvSpPr>
        <p:spPr>
          <a:xfrm>
            <a:off x="13979912" y="5141343"/>
            <a:ext cx="3624146"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dirty="0" smtClean="0">
                <a:solidFill>
                  <a:srgbClr val="FF3D00"/>
                </a:solidFill>
                <a:latin typeface="Josefin Sans"/>
                <a:sym typeface="Josefin Sans"/>
              </a:rPr>
              <a:t>Add  Sugar</a:t>
            </a:r>
            <a:endParaRPr/>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04"/>
        <p:cNvGrpSpPr/>
        <p:nvPr/>
      </p:nvGrpSpPr>
      <p:grpSpPr>
        <a:xfrm>
          <a:off x="0" y="0"/>
          <a:ext cx="0" cy="0"/>
          <a:chOff x="0" y="0"/>
          <a:chExt cx="0" cy="0"/>
        </a:xfrm>
      </p:grpSpPr>
      <p:sp>
        <p:nvSpPr>
          <p:cNvPr id="105" name="Google Shape;105;p12"/>
          <p:cNvSpPr txBox="1"/>
          <p:nvPr/>
        </p:nvSpPr>
        <p:spPr>
          <a:xfrm>
            <a:off x="560543" y="892097"/>
            <a:ext cx="8092804" cy="794064"/>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7200" b="1" dirty="0" smtClean="0">
                <a:solidFill>
                  <a:srgbClr val="FF3D00"/>
                </a:solidFill>
                <a:latin typeface="Josefin Sans SemiBold"/>
                <a:ea typeface="Josefin Sans SemiBold"/>
                <a:cs typeface="Josefin Sans SemiBold"/>
                <a:sym typeface="Josefin Sans SemiBold"/>
              </a:rPr>
              <a:t>Example </a:t>
            </a:r>
            <a:r>
              <a:rPr lang="en-US" sz="7200" b="1" i="0" u="none" strike="noStrike" cap="none" dirty="0" smtClean="0">
                <a:solidFill>
                  <a:srgbClr val="FF3D00"/>
                </a:solidFill>
                <a:latin typeface="Josefin Sans SemiBold"/>
                <a:ea typeface="Josefin Sans SemiBold"/>
                <a:cs typeface="Josefin Sans SemiBold"/>
                <a:sym typeface="Josefin Sans SemiBold"/>
              </a:rPr>
              <a:t>program</a:t>
            </a:r>
          </a:p>
          <a:p>
            <a:pPr marL="0" marR="0" lvl="0" indent="0" algn="l" rtl="0">
              <a:lnSpc>
                <a:spcPct val="60000"/>
              </a:lnSpc>
              <a:spcBef>
                <a:spcPts val="0"/>
              </a:spcBef>
              <a:spcAft>
                <a:spcPts val="0"/>
              </a:spcAft>
              <a:buNone/>
            </a:pPr>
            <a:endParaRPr/>
          </a:p>
        </p:txBody>
      </p:sp>
      <p:sp>
        <p:nvSpPr>
          <p:cNvPr id="107" name="Google Shape;107;p12"/>
          <p:cNvSpPr txBox="1"/>
          <p:nvPr/>
        </p:nvSpPr>
        <p:spPr>
          <a:xfrm>
            <a:off x="3352800" y="2413000"/>
            <a:ext cx="11076877" cy="74174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dirty="0" smtClean="0">
                <a:solidFill>
                  <a:schemeClr val="bg2">
                    <a:lumMod val="75000"/>
                  </a:schemeClr>
                </a:solidFill>
                <a:latin typeface="Josefin Sans"/>
                <a:sym typeface="Josefin Sans"/>
              </a:rPr>
              <a:t>	{</a:t>
            </a:r>
          </a:p>
          <a:p>
            <a:pPr marL="0" marR="0" lvl="0" indent="0" algn="l" rtl="0">
              <a:lnSpc>
                <a:spcPct val="100000"/>
              </a:lnSpc>
              <a:spcBef>
                <a:spcPts val="0"/>
              </a:spcBef>
              <a:spcAft>
                <a:spcPts val="0"/>
              </a:spcAft>
              <a:buNone/>
            </a:pPr>
            <a:r>
              <a:rPr lang="en-US" sz="5400" dirty="0" smtClean="0">
                <a:solidFill>
                  <a:schemeClr val="bg2">
                    <a:lumMod val="75000"/>
                  </a:schemeClr>
                </a:solidFill>
                <a:latin typeface="Josefin Sans"/>
                <a:sym typeface="Josefin Sans"/>
              </a:rPr>
              <a:t>		</a:t>
            </a:r>
            <a:r>
              <a:rPr lang="en-US" sz="5400" dirty="0" err="1" smtClean="0">
                <a:solidFill>
                  <a:schemeClr val="bg2">
                    <a:lumMod val="75000"/>
                  </a:schemeClr>
                </a:solidFill>
                <a:latin typeface="Josefin Sans"/>
                <a:sym typeface="Josefin Sans"/>
              </a:rPr>
              <a:t>printf</a:t>
            </a:r>
            <a:r>
              <a:rPr lang="en-US" sz="5400" dirty="0" smtClean="0">
                <a:solidFill>
                  <a:schemeClr val="bg2">
                    <a:lumMod val="75000"/>
                  </a:schemeClr>
                </a:solidFill>
                <a:latin typeface="Josefin Sans"/>
                <a:sym typeface="Josefin Sans"/>
              </a:rPr>
              <a:t>(‘boil water’);</a:t>
            </a:r>
          </a:p>
          <a:p>
            <a:r>
              <a:rPr lang="en-US" sz="5400" dirty="0" smtClean="0">
                <a:solidFill>
                  <a:schemeClr val="bg2">
                    <a:lumMod val="75000"/>
                  </a:schemeClr>
                </a:solidFill>
                <a:latin typeface="Josefin Sans"/>
                <a:sym typeface="Josefin Sans"/>
              </a:rPr>
              <a:t>		</a:t>
            </a:r>
            <a:r>
              <a:rPr lang="en-US" sz="5400" dirty="0" err="1" smtClean="0">
                <a:solidFill>
                  <a:schemeClr val="bg2">
                    <a:lumMod val="75000"/>
                  </a:schemeClr>
                </a:solidFill>
                <a:latin typeface="Josefin Sans"/>
                <a:sym typeface="Josefin Sans"/>
              </a:rPr>
              <a:t>printf</a:t>
            </a:r>
            <a:r>
              <a:rPr lang="en-US" sz="5400" dirty="0" smtClean="0">
                <a:solidFill>
                  <a:schemeClr val="bg2">
                    <a:lumMod val="75000"/>
                  </a:schemeClr>
                </a:solidFill>
                <a:latin typeface="Josefin Sans"/>
                <a:sym typeface="Josefin Sans"/>
              </a:rPr>
              <a:t>(‘Add tea leaves’);</a:t>
            </a:r>
          </a:p>
          <a:p>
            <a:r>
              <a:rPr lang="en-US" sz="5400" dirty="0" smtClean="0">
                <a:solidFill>
                  <a:schemeClr val="bg2">
                    <a:lumMod val="75000"/>
                  </a:schemeClr>
                </a:solidFill>
                <a:latin typeface="Josefin Sans"/>
                <a:sym typeface="Josefin Sans"/>
              </a:rPr>
              <a:t>		</a:t>
            </a:r>
            <a:r>
              <a:rPr lang="en-US" sz="5400" dirty="0" err="1" smtClean="0">
                <a:solidFill>
                  <a:schemeClr val="bg2">
                    <a:lumMod val="75000"/>
                  </a:schemeClr>
                </a:solidFill>
                <a:latin typeface="Josefin Sans"/>
                <a:sym typeface="Josefin Sans"/>
              </a:rPr>
              <a:t>printf</a:t>
            </a:r>
            <a:r>
              <a:rPr lang="en-US" sz="5400" dirty="0" smtClean="0">
                <a:solidFill>
                  <a:schemeClr val="bg2">
                    <a:lumMod val="75000"/>
                  </a:schemeClr>
                </a:solidFill>
                <a:latin typeface="Josefin Sans"/>
                <a:sym typeface="Josefin Sans"/>
              </a:rPr>
              <a:t>(‘Filter ’);</a:t>
            </a:r>
          </a:p>
          <a:p>
            <a:r>
              <a:rPr lang="en-US" sz="5400" dirty="0" smtClean="0">
                <a:solidFill>
                  <a:schemeClr val="bg2">
                    <a:lumMod val="75000"/>
                  </a:schemeClr>
                </a:solidFill>
                <a:latin typeface="Josefin Sans"/>
                <a:sym typeface="Josefin Sans"/>
              </a:rPr>
              <a:t>		</a:t>
            </a:r>
            <a:r>
              <a:rPr lang="en-US" sz="5400" dirty="0" err="1" smtClean="0">
                <a:solidFill>
                  <a:schemeClr val="bg2">
                    <a:lumMod val="75000"/>
                  </a:schemeClr>
                </a:solidFill>
                <a:latin typeface="Josefin Sans"/>
                <a:sym typeface="Josefin Sans"/>
              </a:rPr>
              <a:t>printf</a:t>
            </a:r>
            <a:r>
              <a:rPr lang="en-US" sz="5400" dirty="0" smtClean="0">
                <a:solidFill>
                  <a:schemeClr val="bg2">
                    <a:lumMod val="75000"/>
                  </a:schemeClr>
                </a:solidFill>
                <a:latin typeface="Josefin Sans"/>
                <a:sym typeface="Josefin Sans"/>
              </a:rPr>
              <a:t>(‘Add milk);</a:t>
            </a:r>
          </a:p>
          <a:p>
            <a:r>
              <a:rPr lang="en-US" sz="5400" dirty="0" smtClean="0">
                <a:solidFill>
                  <a:schemeClr val="bg2">
                    <a:lumMod val="75000"/>
                  </a:schemeClr>
                </a:solidFill>
                <a:latin typeface="Josefin Sans"/>
                <a:sym typeface="Josefin Sans"/>
              </a:rPr>
              <a:t>		</a:t>
            </a:r>
            <a:r>
              <a:rPr lang="en-US" sz="5400" dirty="0" err="1" smtClean="0">
                <a:solidFill>
                  <a:schemeClr val="bg2">
                    <a:lumMod val="75000"/>
                  </a:schemeClr>
                </a:solidFill>
                <a:latin typeface="Josefin Sans"/>
                <a:sym typeface="Josefin Sans"/>
              </a:rPr>
              <a:t>printf</a:t>
            </a:r>
            <a:r>
              <a:rPr lang="en-US" sz="5400" dirty="0" smtClean="0">
                <a:solidFill>
                  <a:schemeClr val="bg2">
                    <a:lumMod val="75000"/>
                  </a:schemeClr>
                </a:solidFill>
                <a:latin typeface="Josefin Sans"/>
                <a:sym typeface="Josefin Sans"/>
              </a:rPr>
              <a:t>(‘Add sugar</a:t>
            </a:r>
            <a:r>
              <a:rPr lang="en-US" sz="5400" dirty="0" smtClean="0">
                <a:solidFill>
                  <a:schemeClr val="bg2">
                    <a:lumMod val="75000"/>
                  </a:schemeClr>
                </a:solidFill>
                <a:latin typeface="Josefin Sans"/>
                <a:sym typeface="Josefin Sans"/>
              </a:rPr>
              <a:t>’);</a:t>
            </a:r>
          </a:p>
          <a:p>
            <a:r>
              <a:rPr lang="en-US" sz="5400" dirty="0" smtClean="0">
                <a:solidFill>
                  <a:schemeClr val="bg2">
                    <a:lumMod val="75000"/>
                  </a:schemeClr>
                </a:solidFill>
                <a:latin typeface="Josefin Sans"/>
                <a:sym typeface="Josefin Sans"/>
              </a:rPr>
              <a:t>	</a:t>
            </a:r>
            <a:r>
              <a:rPr lang="en-US" sz="5400" dirty="0" smtClean="0">
                <a:solidFill>
                  <a:schemeClr val="bg2">
                    <a:lumMod val="75000"/>
                  </a:schemeClr>
                </a:solidFill>
                <a:latin typeface="Josefin Sans"/>
                <a:sym typeface="Josefin Sans"/>
              </a:rPr>
              <a:t>	return tea;</a:t>
            </a:r>
            <a:endParaRPr lang="en-US" sz="5400" dirty="0" smtClean="0">
              <a:solidFill>
                <a:schemeClr val="bg2">
                  <a:lumMod val="75000"/>
                </a:schemeClr>
              </a:solidFill>
              <a:latin typeface="Josefin Sans"/>
              <a:sym typeface="Josefin Sans"/>
            </a:endParaRPr>
          </a:p>
          <a:p>
            <a:r>
              <a:rPr lang="en-US" sz="3600" b="1" dirty="0" smtClean="0">
                <a:solidFill>
                  <a:srgbClr val="FF3D00"/>
                </a:solidFill>
                <a:latin typeface="Josefin Sans"/>
                <a:sym typeface="Josefin Sans"/>
              </a:rPr>
              <a:t>	</a:t>
            </a:r>
            <a:r>
              <a:rPr lang="en-US" sz="3600" dirty="0" smtClean="0">
                <a:solidFill>
                  <a:schemeClr val="bg2">
                    <a:lumMod val="75000"/>
                  </a:schemeClr>
                </a:solidFill>
                <a:latin typeface="Josefin Sans"/>
                <a:sym typeface="Josefin Sans"/>
              </a:rPr>
              <a:t> </a:t>
            </a:r>
            <a:r>
              <a:rPr lang="en-US" sz="5400" dirty="0" smtClean="0">
                <a:solidFill>
                  <a:schemeClr val="bg2">
                    <a:lumMod val="75000"/>
                  </a:schemeClr>
                </a:solidFill>
                <a:latin typeface="Josefin Sans"/>
                <a:sym typeface="Josefin Sans"/>
              </a:rPr>
              <a:t>}</a:t>
            </a:r>
          </a:p>
          <a:p>
            <a:pPr marL="0" marR="0" lvl="0" indent="0" algn="l" rtl="0">
              <a:lnSpc>
                <a:spcPct val="100000"/>
              </a:lnSpc>
              <a:spcBef>
                <a:spcPts val="0"/>
              </a:spcBef>
              <a:spcAft>
                <a:spcPts val="0"/>
              </a:spcAft>
              <a:buNone/>
            </a:pPr>
            <a:endParaRPr lang="en-US" sz="3600" b="1" dirty="0" smtClean="0">
              <a:solidFill>
                <a:srgbClr val="FF3D00"/>
              </a:solidFill>
              <a:latin typeface="Josefin Sans"/>
              <a:sym typeface="Josefin Sans"/>
            </a:endParaRPr>
          </a:p>
          <a:p>
            <a:pPr marL="0" marR="0" lvl="0" indent="0" algn="l" rtl="0">
              <a:lnSpc>
                <a:spcPct val="100000"/>
              </a:lnSpc>
              <a:spcBef>
                <a:spcPts val="0"/>
              </a:spcBef>
              <a:spcAft>
                <a:spcPts val="0"/>
              </a:spcAft>
              <a:buNone/>
            </a:pPr>
            <a:endParaRP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84"/>
        <p:cNvGrpSpPr/>
        <p:nvPr/>
      </p:nvGrpSpPr>
      <p:grpSpPr>
        <a:xfrm>
          <a:off x="0" y="0"/>
          <a:ext cx="0" cy="0"/>
          <a:chOff x="0" y="0"/>
          <a:chExt cx="0" cy="0"/>
        </a:xfrm>
      </p:grpSpPr>
      <p:sp>
        <p:nvSpPr>
          <p:cNvPr id="185" name="Google Shape;185;p19"/>
          <p:cNvSpPr txBox="1"/>
          <p:nvPr/>
        </p:nvSpPr>
        <p:spPr>
          <a:xfrm>
            <a:off x="468350" y="664800"/>
            <a:ext cx="14184351" cy="1480085"/>
          </a:xfrm>
          <a:prstGeom prst="rect">
            <a:avLst/>
          </a:prstGeom>
          <a:noFill/>
          <a:ln>
            <a:noFill/>
          </a:ln>
        </p:spPr>
        <p:txBody>
          <a:bodyPr spcFirstLastPara="1" wrap="square" lIns="0" tIns="0" rIns="0" bIns="0" anchor="t" anchorCtr="0">
            <a:spAutoFit/>
          </a:bodyPr>
          <a:lstStyle/>
          <a:p>
            <a:pPr marL="0" marR="0" lvl="0" indent="0" algn="l" rtl="0">
              <a:lnSpc>
                <a:spcPct val="60000"/>
              </a:lnSpc>
              <a:spcBef>
                <a:spcPts val="0"/>
              </a:spcBef>
              <a:spcAft>
                <a:spcPts val="0"/>
              </a:spcAft>
              <a:buNone/>
            </a:pPr>
            <a:r>
              <a:rPr lang="en-US" sz="16030" b="1" dirty="0" smtClean="0">
                <a:solidFill>
                  <a:srgbClr val="FF3D00"/>
                </a:solidFill>
                <a:latin typeface="Josefin Sans SemiBold"/>
                <a:ea typeface="Josefin Sans SemiBold"/>
                <a:cs typeface="Josefin Sans SemiBold"/>
                <a:sym typeface="Josefin Sans SemiBold"/>
              </a:rPr>
              <a:t>Uses</a:t>
            </a:r>
            <a:endParaRPr lang="en-US" sz="16030" b="1" i="0" u="none" strike="noStrike" cap="none" dirty="0" smtClean="0">
              <a:solidFill>
                <a:srgbClr val="FF3D00"/>
              </a:solidFill>
              <a:latin typeface="Josefin Sans SemiBold"/>
              <a:ea typeface="Josefin Sans SemiBold"/>
              <a:cs typeface="Josefin Sans SemiBold"/>
              <a:sym typeface="Josefin Sans SemiBold"/>
            </a:endParaRPr>
          </a:p>
        </p:txBody>
      </p:sp>
      <p:sp>
        <p:nvSpPr>
          <p:cNvPr id="187" name="Google Shape;187;p19"/>
          <p:cNvSpPr txBox="1"/>
          <p:nvPr/>
        </p:nvSpPr>
        <p:spPr>
          <a:xfrm>
            <a:off x="5052430" y="3214664"/>
            <a:ext cx="6143393"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75000"/>
                  </a:schemeClr>
                </a:solidFill>
                <a:latin typeface="Josefin Sans"/>
                <a:sym typeface="Josefin Sans"/>
              </a:rPr>
              <a:t>Building websites and apps</a:t>
            </a:r>
            <a:endParaRPr>
              <a:solidFill>
                <a:schemeClr val="bg2">
                  <a:lumMod val="75000"/>
                </a:schemeClr>
              </a:solidFill>
            </a:endParaRPr>
          </a:p>
        </p:txBody>
      </p:sp>
      <p:pic>
        <p:nvPicPr>
          <p:cNvPr id="18434" name="Picture 2"/>
          <p:cNvPicPr>
            <a:picLocks noChangeAspect="1" noChangeArrowheads="1"/>
          </p:cNvPicPr>
          <p:nvPr/>
        </p:nvPicPr>
        <p:blipFill>
          <a:blip r:embed="rId3"/>
          <a:srcRect/>
          <a:stretch>
            <a:fillRect/>
          </a:stretch>
        </p:blipFill>
        <p:spPr bwMode="auto">
          <a:xfrm>
            <a:off x="1158156" y="2408663"/>
            <a:ext cx="3369239" cy="2242075"/>
          </a:xfrm>
          <a:prstGeom prst="rect">
            <a:avLst/>
          </a:prstGeom>
          <a:noFill/>
          <a:ln w="9525">
            <a:noFill/>
            <a:miter lim="800000"/>
            <a:headEnd/>
            <a:tailEnd/>
          </a:ln>
          <a:effectLst/>
        </p:spPr>
      </p:pic>
      <p:sp>
        <p:nvSpPr>
          <p:cNvPr id="18436" name="AutoShape 4" descr="Task Automation Tips for Professional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8437" name="Picture 5"/>
          <p:cNvPicPr>
            <a:picLocks noChangeAspect="1" noChangeArrowheads="1"/>
          </p:cNvPicPr>
          <p:nvPr/>
        </p:nvPicPr>
        <p:blipFill>
          <a:blip r:embed="rId4"/>
          <a:srcRect/>
          <a:stretch>
            <a:fillRect/>
          </a:stretch>
        </p:blipFill>
        <p:spPr bwMode="auto">
          <a:xfrm>
            <a:off x="1360448" y="5055634"/>
            <a:ext cx="2921620" cy="2377702"/>
          </a:xfrm>
          <a:prstGeom prst="rect">
            <a:avLst/>
          </a:prstGeom>
          <a:noFill/>
          <a:ln w="9525">
            <a:noFill/>
            <a:miter lim="800000"/>
            <a:headEnd/>
            <a:tailEnd/>
          </a:ln>
          <a:effectLst/>
        </p:spPr>
      </p:pic>
      <p:sp>
        <p:nvSpPr>
          <p:cNvPr id="17" name="Google Shape;187;p19"/>
          <p:cNvSpPr txBox="1"/>
          <p:nvPr/>
        </p:nvSpPr>
        <p:spPr>
          <a:xfrm>
            <a:off x="4937200" y="5976449"/>
            <a:ext cx="6143393"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75000"/>
                  </a:schemeClr>
                </a:solidFill>
                <a:latin typeface="Josefin Sans"/>
                <a:sym typeface="Josefin Sans"/>
              </a:rPr>
              <a:t>Automating tasks</a:t>
            </a:r>
            <a:endParaRPr>
              <a:solidFill>
                <a:schemeClr val="bg2">
                  <a:lumMod val="75000"/>
                </a:schemeClr>
              </a:solidFill>
            </a:endParaRPr>
          </a:p>
        </p:txBody>
      </p:sp>
      <p:pic>
        <p:nvPicPr>
          <p:cNvPr id="18438" name="Picture 6"/>
          <p:cNvPicPr>
            <a:picLocks noChangeAspect="1" noChangeArrowheads="1"/>
          </p:cNvPicPr>
          <p:nvPr/>
        </p:nvPicPr>
        <p:blipFill>
          <a:blip r:embed="rId5"/>
          <a:srcRect/>
          <a:stretch>
            <a:fillRect/>
          </a:stretch>
        </p:blipFill>
        <p:spPr bwMode="auto">
          <a:xfrm>
            <a:off x="1634235" y="8018773"/>
            <a:ext cx="2619375" cy="1743075"/>
          </a:xfrm>
          <a:prstGeom prst="rect">
            <a:avLst/>
          </a:prstGeom>
          <a:noFill/>
          <a:ln w="9525">
            <a:noFill/>
            <a:miter lim="800000"/>
            <a:headEnd/>
            <a:tailEnd/>
          </a:ln>
          <a:effectLst/>
        </p:spPr>
      </p:pic>
      <p:sp>
        <p:nvSpPr>
          <p:cNvPr id="19" name="Google Shape;187;p19"/>
          <p:cNvSpPr txBox="1"/>
          <p:nvPr/>
        </p:nvSpPr>
        <p:spPr>
          <a:xfrm>
            <a:off x="5111903" y="8827444"/>
            <a:ext cx="5124918"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75000"/>
                  </a:schemeClr>
                </a:solidFill>
                <a:latin typeface="Josefin Sans"/>
                <a:sym typeface="Josefin Sans"/>
              </a:rPr>
              <a:t>Developing Games</a:t>
            </a:r>
            <a:endParaRPr>
              <a:solidFill>
                <a:schemeClr val="bg2">
                  <a:lumMod val="75000"/>
                </a:schemeClr>
              </a:solidFill>
            </a:endParaRPr>
          </a:p>
        </p:txBody>
      </p:sp>
      <p:pic>
        <p:nvPicPr>
          <p:cNvPr id="18439" name="Picture 7"/>
          <p:cNvPicPr>
            <a:picLocks noChangeAspect="1" noChangeArrowheads="1"/>
          </p:cNvPicPr>
          <p:nvPr/>
        </p:nvPicPr>
        <p:blipFill>
          <a:blip r:embed="rId6"/>
          <a:srcRect/>
          <a:stretch>
            <a:fillRect/>
          </a:stretch>
        </p:blipFill>
        <p:spPr bwMode="auto">
          <a:xfrm>
            <a:off x="12983387" y="3228276"/>
            <a:ext cx="2847975" cy="1600200"/>
          </a:xfrm>
          <a:prstGeom prst="rect">
            <a:avLst/>
          </a:prstGeom>
          <a:noFill/>
          <a:ln w="9525">
            <a:noFill/>
            <a:miter lim="800000"/>
            <a:headEnd/>
            <a:tailEnd/>
          </a:ln>
          <a:effectLst/>
        </p:spPr>
      </p:pic>
      <p:sp>
        <p:nvSpPr>
          <p:cNvPr id="21" name="Google Shape;187;p19"/>
          <p:cNvSpPr txBox="1"/>
          <p:nvPr/>
        </p:nvSpPr>
        <p:spPr>
          <a:xfrm>
            <a:off x="10727472" y="5210731"/>
            <a:ext cx="7181386"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75000"/>
                  </a:schemeClr>
                </a:solidFill>
                <a:latin typeface="Josefin Sans"/>
                <a:sym typeface="Josefin Sans"/>
              </a:rPr>
              <a:t>Control robots and </a:t>
            </a:r>
            <a:r>
              <a:rPr lang="en-US" sz="3600" b="1" dirty="0" err="1" smtClean="0">
                <a:solidFill>
                  <a:schemeClr val="bg2">
                    <a:lumMod val="75000"/>
                  </a:schemeClr>
                </a:solidFill>
                <a:latin typeface="Josefin Sans"/>
                <a:sym typeface="Josefin Sans"/>
              </a:rPr>
              <a:t>IOT</a:t>
            </a:r>
            <a:r>
              <a:rPr lang="en-US" sz="3600" b="1" dirty="0" smtClean="0">
                <a:solidFill>
                  <a:schemeClr val="bg2">
                    <a:lumMod val="75000"/>
                  </a:schemeClr>
                </a:solidFill>
                <a:latin typeface="Josefin Sans"/>
                <a:sym typeface="Josefin Sans"/>
              </a:rPr>
              <a:t> devices</a:t>
            </a:r>
            <a:endParaRPr>
              <a:solidFill>
                <a:schemeClr val="bg2">
                  <a:lumMod val="75000"/>
                </a:schemeClr>
              </a:solidFill>
            </a:endParaRPr>
          </a:p>
        </p:txBody>
      </p:sp>
      <p:pic>
        <p:nvPicPr>
          <p:cNvPr id="18440" name="Picture 8"/>
          <p:cNvPicPr>
            <a:picLocks noChangeAspect="1" noChangeArrowheads="1"/>
          </p:cNvPicPr>
          <p:nvPr/>
        </p:nvPicPr>
        <p:blipFill>
          <a:blip r:embed="rId7"/>
          <a:srcRect/>
          <a:stretch>
            <a:fillRect/>
          </a:stretch>
        </p:blipFill>
        <p:spPr bwMode="auto">
          <a:xfrm>
            <a:off x="12150416" y="7199622"/>
            <a:ext cx="2952750" cy="1552575"/>
          </a:xfrm>
          <a:prstGeom prst="rect">
            <a:avLst/>
          </a:prstGeom>
          <a:noFill/>
          <a:ln w="9525">
            <a:noFill/>
            <a:miter lim="800000"/>
            <a:headEnd/>
            <a:tailEnd/>
          </a:ln>
          <a:effectLst/>
        </p:spPr>
      </p:pic>
      <p:sp>
        <p:nvSpPr>
          <p:cNvPr id="23" name="Google Shape;187;p19"/>
          <p:cNvSpPr txBox="1"/>
          <p:nvPr/>
        </p:nvSpPr>
        <p:spPr>
          <a:xfrm>
            <a:off x="11531288" y="9180566"/>
            <a:ext cx="5124918"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chemeClr val="bg2">
                    <a:lumMod val="75000"/>
                  </a:schemeClr>
                </a:solidFill>
                <a:latin typeface="Josefin Sans"/>
                <a:sym typeface="Josefin Sans"/>
              </a:rPr>
              <a:t>Managing Databases</a:t>
            </a:r>
            <a:endParaRPr>
              <a:solidFill>
                <a:schemeClr val="bg2">
                  <a:lumMod val="75000"/>
                </a:schemeClr>
              </a:solidFill>
            </a:endParaRP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p:cNvGrpSpPr/>
        <p:nvPr/>
      </p:nvGrpSpPr>
      <p:grpSpPr>
        <a:xfrm>
          <a:off x="0" y="0"/>
          <a:ext cx="0" cy="0"/>
          <a:chOff x="0" y="0"/>
          <a:chExt cx="0" cy="0"/>
        </a:xfrm>
      </p:grpSpPr>
      <p:grpSp>
        <p:nvGrpSpPr>
          <p:cNvPr id="2" name="Google Shape;151;p16"/>
          <p:cNvGrpSpPr/>
          <p:nvPr/>
        </p:nvGrpSpPr>
        <p:grpSpPr>
          <a:xfrm>
            <a:off x="0" y="0"/>
            <a:ext cx="18288000" cy="2099945"/>
            <a:chOff x="0" y="0"/>
            <a:chExt cx="4816593" cy="553072"/>
          </a:xfrm>
          <a:solidFill>
            <a:schemeClr val="bg2">
              <a:lumMod val="50000"/>
            </a:schemeClr>
          </a:solidFill>
        </p:grpSpPr>
        <p:sp>
          <p:nvSpPr>
            <p:cNvPr id="152" name="Google Shape;152;p16"/>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grpFill/>
            <a:ln>
              <a:noFill/>
            </a:ln>
          </p:spPr>
        </p:sp>
        <p:sp>
          <p:nvSpPr>
            <p:cNvPr id="153" name="Google Shape;153;p16"/>
            <p:cNvSpPr txBox="1"/>
            <p:nvPr/>
          </p:nvSpPr>
          <p:spPr>
            <a:xfrm>
              <a:off x="0" y="9525"/>
              <a:ext cx="4816593" cy="543547"/>
            </a:xfrm>
            <a:prstGeom prst="rect">
              <a:avLst/>
            </a:prstGeom>
            <a:grp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r>
                <a:rPr lang="en-US" sz="9600" dirty="0" smtClean="0">
                  <a:solidFill>
                    <a:schemeClr val="bg1"/>
                  </a:solidFill>
                  <a:latin typeface="Calibri"/>
                  <a:ea typeface="Calibri"/>
                  <a:cs typeface="Calibri"/>
                  <a:sym typeface="Calibri"/>
                </a:rPr>
                <a:t> programming language - Types</a:t>
              </a:r>
              <a:endParaRPr sz="9600" b="0" i="0" u="none" strike="noStrike" cap="none">
                <a:solidFill>
                  <a:schemeClr val="bg1"/>
                </a:solidFill>
                <a:latin typeface="Calibri"/>
                <a:ea typeface="Calibri"/>
                <a:cs typeface="Calibri"/>
                <a:sym typeface="Calibri"/>
              </a:endParaRPr>
            </a:p>
          </p:txBody>
        </p:sp>
      </p:grpSp>
      <p:sp>
        <p:nvSpPr>
          <p:cNvPr id="154" name="Google Shape;154;p16"/>
          <p:cNvSpPr txBox="1"/>
          <p:nvPr/>
        </p:nvSpPr>
        <p:spPr>
          <a:xfrm>
            <a:off x="3390597" y="3059275"/>
            <a:ext cx="5686495"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rgbClr val="FF3D00"/>
                </a:solidFill>
                <a:latin typeface="Josefin Sans"/>
                <a:sym typeface="Josefin Sans"/>
              </a:rPr>
              <a:t>Machine level language</a:t>
            </a:r>
            <a:endParaRPr/>
          </a:p>
        </p:txBody>
      </p:sp>
      <p:sp>
        <p:nvSpPr>
          <p:cNvPr id="155" name="Google Shape;155;p16"/>
          <p:cNvSpPr txBox="1"/>
          <p:nvPr/>
        </p:nvSpPr>
        <p:spPr>
          <a:xfrm>
            <a:off x="3390599" y="3569825"/>
            <a:ext cx="6197153" cy="236372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400" b="0" i="0" u="none" strike="noStrike" cap="none" dirty="0" smtClean="0">
                <a:solidFill>
                  <a:schemeClr val="bg2">
                    <a:lumMod val="75000"/>
                  </a:schemeClr>
                </a:solidFill>
                <a:latin typeface="Josefin Sans"/>
                <a:ea typeface="Josefin Sans"/>
                <a:cs typeface="Josefin Sans"/>
                <a:sym typeface="Josefin Sans"/>
              </a:rPr>
              <a:t>Consists of </a:t>
            </a:r>
            <a:r>
              <a:rPr lang="en-US" sz="2400" b="0" i="0" u="none" strike="noStrike" cap="none" dirty="0" err="1" smtClean="0">
                <a:solidFill>
                  <a:schemeClr val="bg2">
                    <a:lumMod val="75000"/>
                  </a:schemeClr>
                </a:solidFill>
                <a:latin typeface="Josefin Sans"/>
                <a:ea typeface="Josefin Sans"/>
                <a:cs typeface="Josefin Sans"/>
                <a:sym typeface="Josefin Sans"/>
              </a:rPr>
              <a:t>0s</a:t>
            </a:r>
            <a:r>
              <a:rPr lang="en-US" sz="2400" b="0" i="0" u="none" strike="noStrike" cap="none" dirty="0" smtClean="0">
                <a:solidFill>
                  <a:schemeClr val="bg2">
                    <a:lumMod val="75000"/>
                  </a:schemeClr>
                </a:solidFill>
                <a:latin typeface="Josefin Sans"/>
                <a:ea typeface="Josefin Sans"/>
                <a:cs typeface="Josefin Sans"/>
                <a:sym typeface="Josefin Sans"/>
              </a:rPr>
              <a:t> and </a:t>
            </a:r>
            <a:r>
              <a:rPr lang="en-US" sz="2400" b="0" i="0" u="none" strike="noStrike" cap="none" dirty="0" err="1" smtClean="0">
                <a:solidFill>
                  <a:schemeClr val="bg2">
                    <a:lumMod val="75000"/>
                  </a:schemeClr>
                </a:solidFill>
                <a:latin typeface="Josefin Sans"/>
                <a:ea typeface="Josefin Sans"/>
                <a:cs typeface="Josefin Sans"/>
                <a:sym typeface="Josefin Sans"/>
              </a:rPr>
              <a:t>1s</a:t>
            </a: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Can be understood by the computer</a:t>
            </a:r>
          </a:p>
          <a:p>
            <a:pPr marL="0" marR="0" lvl="0" indent="0" algn="l" rtl="0">
              <a:lnSpc>
                <a:spcPct val="80000"/>
              </a:lnSpc>
              <a:spcBef>
                <a:spcPts val="0"/>
              </a:spcBef>
              <a:spcAft>
                <a:spcPts val="0"/>
              </a:spcAft>
              <a:buNone/>
            </a:pP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Difficult to learn and write</a:t>
            </a: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Ex : 01100010101   01</a:t>
            </a:r>
          </a:p>
          <a:p>
            <a:pPr marL="0" marR="0" lvl="0" indent="0" algn="l" rtl="0">
              <a:lnSpc>
                <a:spcPct val="80000"/>
              </a:lnSpc>
              <a:spcBef>
                <a:spcPts val="0"/>
              </a:spcBef>
              <a:spcAft>
                <a:spcPts val="0"/>
              </a:spcAft>
              <a:buNone/>
            </a:pPr>
            <a:r>
              <a:rPr lang="en-US" sz="2400" b="0" i="0" u="none" strike="noStrike" cap="none" dirty="0" smtClean="0">
                <a:solidFill>
                  <a:schemeClr val="bg2">
                    <a:lumMod val="75000"/>
                  </a:schemeClr>
                </a:solidFill>
                <a:latin typeface="Josefin Sans"/>
                <a:ea typeface="Josefin Sans"/>
                <a:cs typeface="Josefin Sans"/>
                <a:sym typeface="Josefin Sans"/>
              </a:rPr>
              <a:t>Add 5 and 6</a:t>
            </a:r>
            <a:endParaRPr lang="en-US" sz="2400" b="0" i="0" u="none" strike="noStrike" cap="none" dirty="0" smtClean="0">
              <a:solidFill>
                <a:schemeClr val="bg2">
                  <a:lumMod val="75000"/>
                </a:schemeClr>
              </a:solidFill>
              <a:latin typeface="Josefin Sans"/>
              <a:ea typeface="Josefin Sans"/>
              <a:cs typeface="Josefin Sans"/>
              <a:sym typeface="Josefin Sans"/>
            </a:endParaRPr>
          </a:p>
        </p:txBody>
      </p:sp>
      <p:sp>
        <p:nvSpPr>
          <p:cNvPr id="156" name="Google Shape;156;p16"/>
          <p:cNvSpPr txBox="1"/>
          <p:nvPr/>
        </p:nvSpPr>
        <p:spPr>
          <a:xfrm>
            <a:off x="0" y="421496"/>
            <a:ext cx="18288000" cy="148050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6030" b="1" i="0" u="none" strike="noStrike" cap="none" dirty="0" smtClean="0">
                <a:solidFill>
                  <a:srgbClr val="FDF8EC"/>
                </a:solidFill>
                <a:latin typeface="Josefin Sans SemiBold"/>
                <a:ea typeface="Josefin Sans SemiBold"/>
                <a:cs typeface="Josefin Sans SemiBold"/>
                <a:sym typeface="Josefin Sans SemiBold"/>
              </a:rPr>
              <a:t> </a:t>
            </a:r>
            <a:endParaRPr/>
          </a:p>
        </p:txBody>
      </p:sp>
      <p:sp>
        <p:nvSpPr>
          <p:cNvPr id="157" name="Google Shape;157;p16"/>
          <p:cNvSpPr txBox="1"/>
          <p:nvPr/>
        </p:nvSpPr>
        <p:spPr>
          <a:xfrm>
            <a:off x="2988527" y="6584009"/>
            <a:ext cx="5977053"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rgbClr val="FF3D00"/>
                </a:solidFill>
                <a:latin typeface="Josefin Sans"/>
                <a:sym typeface="Josefin Sans"/>
              </a:rPr>
              <a:t>Assembly Level Language</a:t>
            </a:r>
            <a:endParaRPr/>
          </a:p>
        </p:txBody>
      </p:sp>
      <p:sp>
        <p:nvSpPr>
          <p:cNvPr id="158" name="Google Shape;158;p16"/>
          <p:cNvSpPr txBox="1"/>
          <p:nvPr/>
        </p:nvSpPr>
        <p:spPr>
          <a:xfrm>
            <a:off x="3390600" y="7094553"/>
            <a:ext cx="5448600" cy="2880789"/>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endParaRPr lang="en-US" sz="2100" dirty="0" smtClean="0">
              <a:solidFill>
                <a:srgbClr val="FF3D00"/>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100" dirty="0" smtClean="0">
                <a:solidFill>
                  <a:srgbClr val="FF3D00"/>
                </a:solidFill>
                <a:latin typeface="Josefin Sans"/>
                <a:ea typeface="Josefin Sans"/>
                <a:cs typeface="Josefin Sans"/>
                <a:sym typeface="Josefin Sans"/>
              </a:rPr>
              <a:t> </a:t>
            </a:r>
            <a:r>
              <a:rPr lang="en-US" sz="2400" dirty="0" smtClean="0">
                <a:solidFill>
                  <a:schemeClr val="bg2">
                    <a:lumMod val="75000"/>
                  </a:schemeClr>
                </a:solidFill>
                <a:latin typeface="Josefin Sans"/>
                <a:ea typeface="Josefin Sans"/>
                <a:cs typeface="Josefin Sans"/>
                <a:sym typeface="Josefin Sans"/>
              </a:rPr>
              <a:t>Uses human readable mnemonics like ADD, </a:t>
            </a:r>
            <a:r>
              <a:rPr lang="en-US" sz="2400" dirty="0" err="1" smtClean="0">
                <a:solidFill>
                  <a:schemeClr val="bg2">
                    <a:lumMod val="75000"/>
                  </a:schemeClr>
                </a:solidFill>
                <a:latin typeface="Josefin Sans"/>
                <a:ea typeface="Josefin Sans"/>
                <a:cs typeface="Josefin Sans"/>
                <a:sym typeface="Josefin Sans"/>
              </a:rPr>
              <a:t>MOV</a:t>
            </a:r>
            <a:r>
              <a:rPr lang="en-US" sz="2400" dirty="0" smtClean="0">
                <a:solidFill>
                  <a:schemeClr val="bg2">
                    <a:lumMod val="75000"/>
                  </a:schemeClr>
                </a:solidFill>
                <a:latin typeface="Josefin Sans"/>
                <a:ea typeface="Josefin Sans"/>
                <a:cs typeface="Josefin Sans"/>
                <a:sym typeface="Josefin Sans"/>
              </a:rPr>
              <a:t>, </a:t>
            </a:r>
            <a:r>
              <a:rPr lang="en-US" sz="2400" dirty="0" err="1" smtClean="0">
                <a:solidFill>
                  <a:schemeClr val="bg2">
                    <a:lumMod val="75000"/>
                  </a:schemeClr>
                </a:solidFill>
                <a:latin typeface="Josefin Sans"/>
                <a:ea typeface="Josefin Sans"/>
                <a:cs typeface="Josefin Sans"/>
                <a:sym typeface="Josefin Sans"/>
              </a:rPr>
              <a:t>JMP</a:t>
            </a:r>
            <a:r>
              <a:rPr lang="en-US" sz="2400" dirty="0" smtClean="0">
                <a:solidFill>
                  <a:schemeClr val="bg2">
                    <a:lumMod val="75000"/>
                  </a:schemeClr>
                </a:solidFill>
                <a:latin typeface="Josefin Sans"/>
                <a:ea typeface="Josefin Sans"/>
                <a:cs typeface="Josefin Sans"/>
                <a:sym typeface="Josefin Sans"/>
              </a:rPr>
              <a:t> etc</a:t>
            </a:r>
            <a:endParaRPr lang="en-US" sz="2400" b="0" i="0" u="none" strike="noStrike" cap="none"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sym typeface="Josefin Sans"/>
              </a:rPr>
              <a:t>Specific to computer architecture</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sym typeface="Josefin Sans"/>
              </a:rPr>
              <a:t>Used in embedded systems, device drivers etc</a:t>
            </a:r>
            <a:endParaRPr lang="en-US" sz="2100" dirty="0" smtClean="0">
              <a:solidFill>
                <a:srgbClr val="FF3D00"/>
              </a:solidFill>
              <a:latin typeface="Josefin Sans"/>
              <a:sym typeface="Josefin Sans"/>
            </a:endParaRPr>
          </a:p>
          <a:p>
            <a:pPr marL="0" marR="0" lvl="0" indent="0" algn="l" rtl="0">
              <a:lnSpc>
                <a:spcPct val="80000"/>
              </a:lnSpc>
              <a:spcBef>
                <a:spcPts val="0"/>
              </a:spcBef>
              <a:spcAft>
                <a:spcPts val="0"/>
              </a:spcAft>
              <a:buNone/>
            </a:pPr>
            <a:endParaRPr lang="en-US" sz="2100" dirty="0" smtClean="0">
              <a:solidFill>
                <a:srgbClr val="FF3D00"/>
              </a:solidFill>
              <a:latin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sym typeface="Josefin Sans"/>
              </a:rPr>
              <a:t>Ex: ADD 5 and </a:t>
            </a:r>
            <a:r>
              <a:rPr lang="en-US" sz="2400" dirty="0" smtClean="0">
                <a:solidFill>
                  <a:schemeClr val="bg2">
                    <a:lumMod val="75000"/>
                  </a:schemeClr>
                </a:solidFill>
                <a:latin typeface="Josefin Sans"/>
                <a:sym typeface="Josefin Sans"/>
              </a:rPr>
              <a:t>6</a:t>
            </a:r>
            <a:endParaRPr lang="en-US" sz="2400" dirty="0">
              <a:solidFill>
                <a:schemeClr val="bg2">
                  <a:lumMod val="75000"/>
                </a:schemeClr>
              </a:solidFill>
              <a:latin typeface="Josefin Sans"/>
              <a:sym typeface="Josefin Sans"/>
            </a:endParaRPr>
          </a:p>
        </p:txBody>
      </p:sp>
      <p:sp>
        <p:nvSpPr>
          <p:cNvPr id="159" name="Google Shape;159;p16"/>
          <p:cNvSpPr txBox="1"/>
          <p:nvPr/>
        </p:nvSpPr>
        <p:spPr>
          <a:xfrm>
            <a:off x="12226511" y="4605389"/>
            <a:ext cx="5073000"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rgbClr val="FF3D00"/>
                </a:solidFill>
                <a:latin typeface="Josefin Sans"/>
                <a:sym typeface="Josefin Sans"/>
              </a:rPr>
              <a:t>High Level Language </a:t>
            </a:r>
            <a:endParaRPr/>
          </a:p>
        </p:txBody>
      </p:sp>
      <p:sp>
        <p:nvSpPr>
          <p:cNvPr id="160" name="Google Shape;160;p16"/>
          <p:cNvSpPr txBox="1"/>
          <p:nvPr/>
        </p:nvSpPr>
        <p:spPr>
          <a:xfrm>
            <a:off x="12186174" y="5600017"/>
            <a:ext cx="5448600" cy="17727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Closer to human language</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Easy to understand syntax.</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Hides complex hardware details from the </a:t>
            </a:r>
            <a:r>
              <a:rPr lang="en-US" sz="2400" dirty="0" smtClean="0">
                <a:solidFill>
                  <a:schemeClr val="bg2">
                    <a:lumMod val="75000"/>
                  </a:schemeClr>
                </a:solidFill>
                <a:latin typeface="Josefin Sans"/>
                <a:ea typeface="Josefin Sans"/>
                <a:cs typeface="Josefin Sans"/>
                <a:sym typeface="Josefin Sans"/>
              </a:rPr>
              <a:t>programmer.</a:t>
            </a:r>
            <a:endParaRPr lang="en-US" sz="2400" dirty="0" smtClean="0">
              <a:solidFill>
                <a:schemeClr val="bg2">
                  <a:lumMod val="75000"/>
                </a:schemeClr>
              </a:solidFill>
              <a:latin typeface="Josefin Sans"/>
              <a:ea typeface="Josefin Sans"/>
              <a:cs typeface="Josefin Sans"/>
              <a:sym typeface="Josefin Sans"/>
            </a:endParaRPr>
          </a:p>
        </p:txBody>
      </p:sp>
      <p:pic>
        <p:nvPicPr>
          <p:cNvPr id="24579" name="Picture 3"/>
          <p:cNvPicPr>
            <a:picLocks noChangeAspect="1" noChangeArrowheads="1"/>
          </p:cNvPicPr>
          <p:nvPr/>
        </p:nvPicPr>
        <p:blipFill>
          <a:blip r:embed="rId3"/>
          <a:srcRect/>
          <a:stretch>
            <a:fillRect/>
          </a:stretch>
        </p:blipFill>
        <p:spPr bwMode="auto">
          <a:xfrm>
            <a:off x="9593377" y="4867396"/>
            <a:ext cx="2447925" cy="1295400"/>
          </a:xfrm>
          <a:prstGeom prst="rect">
            <a:avLst/>
          </a:prstGeom>
          <a:noFill/>
          <a:ln w="9525">
            <a:noFill/>
            <a:miter lim="800000"/>
            <a:headEnd/>
            <a:tailEnd/>
          </a:ln>
          <a:effectLst/>
        </p:spPr>
      </p:pic>
      <p:pic>
        <p:nvPicPr>
          <p:cNvPr id="54274" name="Picture 2"/>
          <p:cNvPicPr>
            <a:picLocks noChangeAspect="1" noChangeArrowheads="1"/>
          </p:cNvPicPr>
          <p:nvPr/>
        </p:nvPicPr>
        <p:blipFill>
          <a:blip r:embed="rId4"/>
          <a:srcRect/>
          <a:stretch>
            <a:fillRect/>
          </a:stretch>
        </p:blipFill>
        <p:spPr bwMode="auto">
          <a:xfrm>
            <a:off x="476831" y="3435040"/>
            <a:ext cx="2124075" cy="1409700"/>
          </a:xfrm>
          <a:prstGeom prst="rect">
            <a:avLst/>
          </a:prstGeom>
          <a:noFill/>
          <a:ln w="9525">
            <a:noFill/>
            <a:miter lim="800000"/>
            <a:headEnd/>
            <a:tailEnd/>
          </a:ln>
          <a:effectLst/>
        </p:spPr>
      </p:pic>
      <p:pic>
        <p:nvPicPr>
          <p:cNvPr id="54277" name="Picture 5"/>
          <p:cNvPicPr>
            <a:picLocks noChangeAspect="1" noChangeArrowheads="1"/>
          </p:cNvPicPr>
          <p:nvPr/>
        </p:nvPicPr>
        <p:blipFill>
          <a:blip r:embed="rId5"/>
          <a:srcRect/>
          <a:stretch>
            <a:fillRect/>
          </a:stretch>
        </p:blipFill>
        <p:spPr bwMode="auto">
          <a:xfrm>
            <a:off x="289932" y="7114478"/>
            <a:ext cx="2903034" cy="1583473"/>
          </a:xfrm>
          <a:prstGeom prst="rect">
            <a:avLst/>
          </a:prstGeom>
          <a:noFill/>
          <a:ln w="9525">
            <a:noFill/>
            <a:miter lim="800000"/>
            <a:headEnd/>
            <a:tailEnd/>
          </a:ln>
          <a:effectLst/>
        </p:spPr>
      </p:pic>
      <p:sp>
        <p:nvSpPr>
          <p:cNvPr id="30722" name="AutoShape 2" descr="Java Programming Training in New Delhi | ID: 2123231547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3" name="Picture 3"/>
          <p:cNvPicPr>
            <a:picLocks noChangeAspect="1" noChangeArrowheads="1"/>
          </p:cNvPicPr>
          <p:nvPr/>
        </p:nvPicPr>
        <p:blipFill>
          <a:blip r:embed="rId6"/>
          <a:srcRect/>
          <a:stretch>
            <a:fillRect/>
          </a:stretch>
        </p:blipFill>
        <p:spPr bwMode="auto">
          <a:xfrm>
            <a:off x="9793942" y="6563286"/>
            <a:ext cx="1981200" cy="1409700"/>
          </a:xfrm>
          <a:prstGeom prst="rect">
            <a:avLst/>
          </a:prstGeom>
          <a:noFill/>
          <a:ln w="9525">
            <a:noFill/>
            <a:miter lim="800000"/>
            <a:headEnd/>
            <a:tailEnd/>
          </a:ln>
          <a:effectLst/>
        </p:spPr>
      </p:pic>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3D00"/>
        </a:solidFill>
        <a:effectLst/>
      </p:bgPr>
    </p:bg>
    <p:spTree>
      <p:nvGrpSpPr>
        <p:cNvPr id="1" name="Shape 94"/>
        <p:cNvGrpSpPr/>
        <p:nvPr/>
      </p:nvGrpSpPr>
      <p:grpSpPr>
        <a:xfrm>
          <a:off x="0" y="0"/>
          <a:ext cx="0" cy="0"/>
          <a:chOff x="0" y="0"/>
          <a:chExt cx="0" cy="0"/>
        </a:xfrm>
      </p:grpSpPr>
      <p:pic>
        <p:nvPicPr>
          <p:cNvPr id="26628" name="Picture 4" descr="C Tutorials - Computer Languages in C Programming Language"/>
          <p:cNvPicPr>
            <a:picLocks noChangeAspect="1" noChangeArrowheads="1"/>
          </p:cNvPicPr>
          <p:nvPr/>
        </p:nvPicPr>
        <p:blipFill>
          <a:blip r:embed="rId3"/>
          <a:srcRect l="-844" t="1879"/>
          <a:stretch>
            <a:fillRect/>
          </a:stretch>
        </p:blipFill>
        <p:spPr bwMode="auto">
          <a:xfrm>
            <a:off x="-660399" y="-987606"/>
            <a:ext cx="19312644" cy="11274606"/>
          </a:xfrm>
          <a:prstGeom prst="rect">
            <a:avLst/>
          </a:prstGeom>
          <a:solidFill>
            <a:schemeClr val="bg1"/>
          </a:solidFill>
        </p:spPr>
      </p:pic>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8EC"/>
        </a:solidFill>
        <a:effectLst/>
      </p:bgPr>
    </p:bg>
    <p:spTree>
      <p:nvGrpSpPr>
        <p:cNvPr id="1" name="Shape 146"/>
        <p:cNvGrpSpPr/>
        <p:nvPr/>
      </p:nvGrpSpPr>
      <p:grpSpPr>
        <a:xfrm>
          <a:off x="0" y="0"/>
          <a:ext cx="0" cy="0"/>
          <a:chOff x="0" y="0"/>
          <a:chExt cx="0" cy="0"/>
        </a:xfrm>
      </p:grpSpPr>
      <p:grpSp>
        <p:nvGrpSpPr>
          <p:cNvPr id="151" name="Google Shape;151;p16"/>
          <p:cNvGrpSpPr/>
          <p:nvPr/>
        </p:nvGrpSpPr>
        <p:grpSpPr>
          <a:xfrm>
            <a:off x="0" y="0"/>
            <a:ext cx="18288000" cy="2099945"/>
            <a:chOff x="0" y="0"/>
            <a:chExt cx="4816593" cy="553072"/>
          </a:xfrm>
          <a:solidFill>
            <a:schemeClr val="bg2">
              <a:lumMod val="50000"/>
            </a:schemeClr>
          </a:solidFill>
        </p:grpSpPr>
        <p:sp>
          <p:nvSpPr>
            <p:cNvPr id="152" name="Google Shape;152;p16"/>
            <p:cNvSpPr/>
            <p:nvPr/>
          </p:nvSpPr>
          <p:spPr>
            <a:xfrm>
              <a:off x="0" y="0"/>
              <a:ext cx="4816592" cy="553072"/>
            </a:xfrm>
            <a:custGeom>
              <a:avLst/>
              <a:gdLst/>
              <a:ahLst/>
              <a:cxnLst/>
              <a:rect l="l" t="t" r="r" b="b"/>
              <a:pathLst>
                <a:path w="4816592" h="553072" extrusionOk="0">
                  <a:moveTo>
                    <a:pt x="0" y="0"/>
                  </a:moveTo>
                  <a:lnTo>
                    <a:pt x="4816592" y="0"/>
                  </a:lnTo>
                  <a:lnTo>
                    <a:pt x="4816592" y="553072"/>
                  </a:lnTo>
                  <a:lnTo>
                    <a:pt x="0" y="553072"/>
                  </a:lnTo>
                  <a:close/>
                </a:path>
              </a:pathLst>
            </a:custGeom>
            <a:grpFill/>
            <a:ln>
              <a:noFill/>
            </a:ln>
          </p:spPr>
        </p:sp>
        <p:sp>
          <p:nvSpPr>
            <p:cNvPr id="153" name="Google Shape;153;p16"/>
            <p:cNvSpPr txBox="1"/>
            <p:nvPr/>
          </p:nvSpPr>
          <p:spPr>
            <a:xfrm>
              <a:off x="0" y="9525"/>
              <a:ext cx="4816593" cy="543547"/>
            </a:xfrm>
            <a:prstGeom prst="rect">
              <a:avLst/>
            </a:prstGeom>
            <a:grp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r>
                <a:rPr lang="en-US" sz="9600" dirty="0" smtClean="0">
                  <a:solidFill>
                    <a:schemeClr val="bg1"/>
                  </a:solidFill>
                  <a:latin typeface="Calibri"/>
                  <a:ea typeface="Calibri"/>
                  <a:cs typeface="Calibri"/>
                  <a:sym typeface="Calibri"/>
                </a:rPr>
                <a:t>Some programming languages</a:t>
              </a:r>
              <a:endParaRPr sz="9600" b="0" i="0" u="none" strike="noStrike" cap="none">
                <a:solidFill>
                  <a:schemeClr val="bg1"/>
                </a:solidFill>
                <a:latin typeface="Calibri"/>
                <a:ea typeface="Calibri"/>
                <a:cs typeface="Calibri"/>
                <a:sym typeface="Calibri"/>
              </a:endParaRPr>
            </a:p>
          </p:txBody>
        </p:sp>
      </p:grpSp>
      <p:sp>
        <p:nvSpPr>
          <p:cNvPr id="154" name="Google Shape;154;p16"/>
          <p:cNvSpPr txBox="1"/>
          <p:nvPr/>
        </p:nvSpPr>
        <p:spPr>
          <a:xfrm>
            <a:off x="3390598" y="3059275"/>
            <a:ext cx="5073000" cy="4434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i="0" u="none" strike="noStrike" cap="none" dirty="0" smtClean="0">
                <a:solidFill>
                  <a:srgbClr val="FF3D00"/>
                </a:solidFill>
                <a:latin typeface="Josefin Sans"/>
                <a:ea typeface="Josefin Sans"/>
                <a:cs typeface="Josefin Sans"/>
                <a:sym typeface="Josefin Sans"/>
              </a:rPr>
              <a:t>C , C++</a:t>
            </a:r>
            <a:endParaRPr/>
          </a:p>
        </p:txBody>
      </p:sp>
      <p:sp>
        <p:nvSpPr>
          <p:cNvPr id="155" name="Google Shape;155;p16"/>
          <p:cNvSpPr txBox="1"/>
          <p:nvPr/>
        </p:nvSpPr>
        <p:spPr>
          <a:xfrm>
            <a:off x="3390600" y="3569825"/>
            <a:ext cx="5864912" cy="118186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400" b="0" i="0" u="none" strike="noStrike" cap="none" dirty="0" smtClean="0">
                <a:solidFill>
                  <a:schemeClr val="bg2">
                    <a:lumMod val="75000"/>
                  </a:schemeClr>
                </a:solidFill>
                <a:latin typeface="Josefin Sans"/>
                <a:ea typeface="Josefin Sans"/>
                <a:cs typeface="Josefin Sans"/>
                <a:sym typeface="Josefin Sans"/>
              </a:rPr>
              <a:t>Low level programming languages</a:t>
            </a:r>
          </a:p>
          <a:p>
            <a:pPr marL="0" marR="0" lvl="0" indent="0" algn="l" rtl="0">
              <a:lnSpc>
                <a:spcPct val="80000"/>
              </a:lnSpc>
              <a:spcBef>
                <a:spcPts val="0"/>
              </a:spcBef>
              <a:spcAft>
                <a:spcPts val="0"/>
              </a:spcAft>
              <a:buNone/>
            </a:pPr>
            <a:endParaRPr lang="en-US" sz="2400" b="0" i="0" u="none" strike="noStrike" cap="none" dirty="0" smtClean="0">
              <a:solidFill>
                <a:schemeClr val="bg2">
                  <a:lumMod val="75000"/>
                </a:schemeClr>
              </a:solidFill>
              <a:latin typeface="Josefin Sans"/>
              <a:ea typeface="Josefin Sans"/>
              <a:cs typeface="Josefin Sans"/>
              <a:sym typeface="Josefin Sans"/>
            </a:endParaRPr>
          </a:p>
          <a:p>
            <a:pPr lvl="0">
              <a:lnSpc>
                <a:spcPct val="80000"/>
              </a:lnSpc>
            </a:pPr>
            <a:r>
              <a:rPr lang="en-US" sz="2400" dirty="0" smtClean="0">
                <a:solidFill>
                  <a:schemeClr val="bg2">
                    <a:lumMod val="75000"/>
                  </a:schemeClr>
                </a:solidFill>
                <a:latin typeface="Josefin Sans"/>
                <a:sym typeface="Josefin Sans"/>
              </a:rPr>
              <a:t>Used for system /software development/  application-level programming</a:t>
            </a:r>
            <a:endParaRPr sz="2400">
              <a:solidFill>
                <a:schemeClr val="bg2">
                  <a:lumMod val="75000"/>
                </a:schemeClr>
              </a:solidFill>
            </a:endParaRPr>
          </a:p>
        </p:txBody>
      </p:sp>
      <p:sp>
        <p:nvSpPr>
          <p:cNvPr id="156" name="Google Shape;156;p16"/>
          <p:cNvSpPr txBox="1"/>
          <p:nvPr/>
        </p:nvSpPr>
        <p:spPr>
          <a:xfrm>
            <a:off x="0" y="421496"/>
            <a:ext cx="18288000" cy="1480500"/>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en-US" sz="16030" b="1" i="0" u="none" strike="noStrike" cap="none" dirty="0" smtClean="0">
                <a:solidFill>
                  <a:srgbClr val="FDF8EC"/>
                </a:solidFill>
                <a:latin typeface="Josefin Sans SemiBold"/>
                <a:ea typeface="Josefin Sans SemiBold"/>
                <a:cs typeface="Josefin Sans SemiBold"/>
                <a:sym typeface="Josefin Sans SemiBold"/>
              </a:rPr>
              <a:t> </a:t>
            </a:r>
            <a:endParaRPr/>
          </a:p>
        </p:txBody>
      </p:sp>
      <p:sp>
        <p:nvSpPr>
          <p:cNvPr id="157" name="Google Shape;157;p16"/>
          <p:cNvSpPr txBox="1"/>
          <p:nvPr/>
        </p:nvSpPr>
        <p:spPr>
          <a:xfrm>
            <a:off x="3390598" y="6584009"/>
            <a:ext cx="5073000"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rgbClr val="FF3D00"/>
                </a:solidFill>
                <a:latin typeface="Josefin Sans"/>
                <a:sym typeface="Josefin Sans"/>
              </a:rPr>
              <a:t>Java</a:t>
            </a:r>
            <a:endParaRPr/>
          </a:p>
        </p:txBody>
      </p:sp>
      <p:sp>
        <p:nvSpPr>
          <p:cNvPr id="158" name="Google Shape;158;p16"/>
          <p:cNvSpPr txBox="1"/>
          <p:nvPr/>
        </p:nvSpPr>
        <p:spPr>
          <a:xfrm>
            <a:off x="3390600" y="7094553"/>
            <a:ext cx="5448600" cy="2068259"/>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dirty="0" smtClean="0">
                <a:solidFill>
                  <a:srgbClr val="FF3D00"/>
                </a:solidFill>
                <a:latin typeface="Josefin Sans"/>
                <a:ea typeface="Josefin Sans"/>
                <a:cs typeface="Josefin Sans"/>
                <a:sym typeface="Josefin Sans"/>
              </a:rPr>
              <a:t> </a:t>
            </a:r>
            <a:r>
              <a:rPr lang="en-US" sz="2400" dirty="0" smtClean="0">
                <a:solidFill>
                  <a:schemeClr val="bg2">
                    <a:lumMod val="75000"/>
                  </a:schemeClr>
                </a:solidFill>
                <a:latin typeface="Josefin Sans"/>
                <a:ea typeface="Josefin Sans"/>
                <a:cs typeface="Josefin Sans"/>
                <a:sym typeface="Josefin Sans"/>
              </a:rPr>
              <a:t>A high level programming  object  oriented language</a:t>
            </a:r>
            <a:r>
              <a:rPr lang="en-US" sz="2400" b="0" i="0" u="none" strike="noStrike" cap="none" dirty="0" smtClean="0">
                <a:solidFill>
                  <a:schemeClr val="bg2">
                    <a:lumMod val="75000"/>
                  </a:schemeClr>
                </a:solidFill>
                <a:latin typeface="Josefin Sans"/>
                <a:ea typeface="Josefin Sans"/>
                <a:cs typeface="Josefin Sans"/>
                <a:sym typeface="Josefin Sans"/>
              </a:rPr>
              <a:t> </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sym typeface="Josefin Sans"/>
              </a:rPr>
              <a:t>Platform independent</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sym typeface="Josefin Sans"/>
              </a:rPr>
              <a:t>Used for developing  web / mobile / enterprise applications</a:t>
            </a:r>
            <a:r>
              <a:rPr lang="en-US" sz="2100" dirty="0" smtClean="0">
                <a:solidFill>
                  <a:srgbClr val="FF3D00"/>
                </a:solidFill>
                <a:latin typeface="Josefin Sans"/>
                <a:sym typeface="Josefin Sans"/>
              </a:rPr>
              <a:t>, </a:t>
            </a:r>
            <a:endParaRPr/>
          </a:p>
        </p:txBody>
      </p:sp>
      <p:sp>
        <p:nvSpPr>
          <p:cNvPr id="159" name="Google Shape;159;p16"/>
          <p:cNvSpPr txBox="1"/>
          <p:nvPr/>
        </p:nvSpPr>
        <p:spPr>
          <a:xfrm>
            <a:off x="12186170" y="3112766"/>
            <a:ext cx="5073000"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smtClean="0">
                <a:solidFill>
                  <a:srgbClr val="FF3D00"/>
                </a:solidFill>
                <a:latin typeface="Josefin Sans"/>
                <a:sym typeface="Josefin Sans"/>
              </a:rPr>
              <a:t>Python </a:t>
            </a:r>
            <a:endParaRPr/>
          </a:p>
        </p:txBody>
      </p:sp>
      <p:sp>
        <p:nvSpPr>
          <p:cNvPr id="160" name="Google Shape;160;p16"/>
          <p:cNvSpPr txBox="1"/>
          <p:nvPr/>
        </p:nvSpPr>
        <p:spPr>
          <a:xfrm>
            <a:off x="12186175" y="3623300"/>
            <a:ext cx="5448600" cy="118186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High level interpreted language </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Widely used in web development, Data science and analytics, cyber security etc</a:t>
            </a:r>
          </a:p>
        </p:txBody>
      </p:sp>
      <p:sp>
        <p:nvSpPr>
          <p:cNvPr id="161" name="Google Shape;161;p16"/>
          <p:cNvSpPr txBox="1"/>
          <p:nvPr/>
        </p:nvSpPr>
        <p:spPr>
          <a:xfrm>
            <a:off x="12186170" y="6637500"/>
            <a:ext cx="5073000"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dirty="0" err="1" smtClean="0">
                <a:solidFill>
                  <a:srgbClr val="FF3D00"/>
                </a:solidFill>
                <a:latin typeface="Josefin Sans"/>
                <a:sym typeface="Josefin Sans"/>
              </a:rPr>
              <a:t>PHP</a:t>
            </a:r>
            <a:endParaRPr/>
          </a:p>
        </p:txBody>
      </p:sp>
      <p:sp>
        <p:nvSpPr>
          <p:cNvPr id="162" name="Google Shape;162;p16"/>
          <p:cNvSpPr txBox="1"/>
          <p:nvPr/>
        </p:nvSpPr>
        <p:spPr>
          <a:xfrm>
            <a:off x="12186175" y="7148044"/>
            <a:ext cx="5448600" cy="2068259"/>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Hyper text preprocessor </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Server side scripting language</a:t>
            </a:r>
          </a:p>
          <a:p>
            <a:pPr marL="0" marR="0" lvl="0" indent="0" algn="l" rtl="0">
              <a:lnSpc>
                <a:spcPct val="80000"/>
              </a:lnSpc>
              <a:spcBef>
                <a:spcPts val="0"/>
              </a:spcBef>
              <a:spcAft>
                <a:spcPts val="0"/>
              </a:spcAft>
              <a:buNone/>
            </a:pPr>
            <a:endParaRPr lang="en-US" sz="2400" dirty="0" smtClean="0">
              <a:solidFill>
                <a:schemeClr val="bg2">
                  <a:lumMod val="75000"/>
                </a:schemeClr>
              </a:solidFill>
              <a:latin typeface="Josefin Sans"/>
              <a:ea typeface="Josefin Sans"/>
              <a:cs typeface="Josefin Sans"/>
              <a:sym typeface="Josefin Sans"/>
            </a:endParaRP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Embedded with HTML.</a:t>
            </a: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 </a:t>
            </a:r>
          </a:p>
          <a:p>
            <a:pPr marL="0" marR="0" lvl="0" indent="0" algn="l" rtl="0">
              <a:lnSpc>
                <a:spcPct val="80000"/>
              </a:lnSpc>
              <a:spcBef>
                <a:spcPts val="0"/>
              </a:spcBef>
              <a:spcAft>
                <a:spcPts val="0"/>
              </a:spcAft>
              <a:buNone/>
            </a:pPr>
            <a:r>
              <a:rPr lang="en-US" sz="2400" dirty="0" smtClean="0">
                <a:solidFill>
                  <a:schemeClr val="bg2">
                    <a:lumMod val="75000"/>
                  </a:schemeClr>
                </a:solidFill>
                <a:latin typeface="Josefin Sans"/>
                <a:ea typeface="Josefin Sans"/>
                <a:cs typeface="Josefin Sans"/>
                <a:sym typeface="Josefin Sans"/>
              </a:rPr>
              <a:t>Primarily used for web development</a:t>
            </a:r>
            <a:endParaRPr lang="en-US" sz="2400" dirty="0">
              <a:solidFill>
                <a:schemeClr val="bg2">
                  <a:lumMod val="75000"/>
                </a:schemeClr>
              </a:solidFill>
              <a:latin typeface="Josefin Sans"/>
              <a:ea typeface="Josefin Sans"/>
              <a:cs typeface="Josefin Sans"/>
              <a:sym typeface="Josefin Sans"/>
            </a:endParaRPr>
          </a:p>
        </p:txBody>
      </p:sp>
      <p:pic>
        <p:nvPicPr>
          <p:cNvPr id="24577" name="Picture 1"/>
          <p:cNvPicPr>
            <a:picLocks noChangeAspect="1" noChangeArrowheads="1"/>
          </p:cNvPicPr>
          <p:nvPr/>
        </p:nvPicPr>
        <p:blipFill>
          <a:blip r:embed="rId3"/>
          <a:srcRect/>
          <a:stretch>
            <a:fillRect/>
          </a:stretch>
        </p:blipFill>
        <p:spPr bwMode="auto">
          <a:xfrm>
            <a:off x="528406" y="3126756"/>
            <a:ext cx="2466975" cy="1847850"/>
          </a:xfrm>
          <a:prstGeom prst="rect">
            <a:avLst/>
          </a:prstGeom>
          <a:noFill/>
          <a:ln w="9525">
            <a:noFill/>
            <a:miter lim="800000"/>
            <a:headEnd/>
            <a:tailEnd/>
          </a:ln>
          <a:effectLst/>
        </p:spPr>
      </p:pic>
      <p:pic>
        <p:nvPicPr>
          <p:cNvPr id="24578" name="Picture 2"/>
          <p:cNvPicPr>
            <a:picLocks noChangeAspect="1" noChangeArrowheads="1"/>
          </p:cNvPicPr>
          <p:nvPr/>
        </p:nvPicPr>
        <p:blipFill>
          <a:blip r:embed="rId4"/>
          <a:srcRect/>
          <a:stretch>
            <a:fillRect/>
          </a:stretch>
        </p:blipFill>
        <p:spPr bwMode="auto">
          <a:xfrm>
            <a:off x="306078" y="6796667"/>
            <a:ext cx="2867025" cy="16002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5"/>
          <a:srcRect/>
          <a:stretch>
            <a:fillRect/>
          </a:stretch>
        </p:blipFill>
        <p:spPr bwMode="auto">
          <a:xfrm>
            <a:off x="9458906" y="3670609"/>
            <a:ext cx="2447925" cy="12954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6"/>
          <a:srcRect/>
          <a:stretch>
            <a:fillRect/>
          </a:stretch>
        </p:blipFill>
        <p:spPr bwMode="auto">
          <a:xfrm>
            <a:off x="9160959" y="7114943"/>
            <a:ext cx="2419350" cy="1409700"/>
          </a:xfrm>
          <a:prstGeom prst="rect">
            <a:avLst/>
          </a:prstGeom>
          <a:noFill/>
          <a:ln w="9525">
            <a:noFill/>
            <a:miter lim="800000"/>
            <a:headEnd/>
            <a:tailEnd/>
          </a:ln>
          <a:effectLst/>
        </p:spPr>
      </p:pic>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Retro Food Ad Cafeteria Business Pl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t" anchorCtr="0">
        <a:spAutoFit/>
      </a:bodyPr>
      <a:lstStyle>
        <a:defPPr marL="0" marR="0" indent="0" algn="ctr" rtl="0">
          <a:lnSpc>
            <a:spcPct val="60000"/>
          </a:lnSpc>
          <a:spcBef>
            <a:spcPts val="0"/>
          </a:spcBef>
          <a:spcAft>
            <a:spcPts val="0"/>
          </a:spcAft>
          <a:buNone/>
          <a:defRPr sz="16030" b="1" i="0" u="none" strike="noStrike" cap="none" dirty="0" smtClean="0">
            <a:solidFill>
              <a:srgbClr val="FDF8EC"/>
            </a:solidFill>
            <a:latin typeface="Josefin Sans SemiBold"/>
            <a:ea typeface="Josefin Sans SemiBold"/>
            <a:cs typeface="Josefin Sans SemiBold"/>
            <a:sym typeface="Josefin Sans SemiBold"/>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1190</TotalTime>
  <Words>1092</Words>
  <PresentationFormat>Custom</PresentationFormat>
  <Paragraphs>201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Georgia</vt:lpstr>
      <vt:lpstr>Josefin Sans SemiBold</vt:lpstr>
      <vt:lpstr>Calibri</vt:lpstr>
      <vt:lpstr>Josefin Sans</vt:lpstr>
      <vt:lpstr>Retro Food Ad Cafeteria Business Plan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amysheha</cp:lastModifiedBy>
  <cp:revision>95</cp:revision>
  <dcterms:modified xsi:type="dcterms:W3CDTF">2025-06-26T10:47:51Z</dcterms:modified>
</cp:coreProperties>
</file>